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258" r:id="rId3"/>
    <p:sldId id="270" r:id="rId4"/>
    <p:sldId id="260" r:id="rId5"/>
    <p:sldId id="265" r:id="rId6"/>
    <p:sldId id="321" r:id="rId7"/>
    <p:sldId id="320" r:id="rId8"/>
    <p:sldId id="329" r:id="rId9"/>
    <p:sldId id="330" r:id="rId10"/>
    <p:sldId id="331" r:id="rId11"/>
    <p:sldId id="324" r:id="rId12"/>
    <p:sldId id="327" r:id="rId13"/>
    <p:sldId id="333" r:id="rId14"/>
    <p:sldId id="332" r:id="rId15"/>
    <p:sldId id="325" r:id="rId16"/>
  </p:sldIdLst>
  <p:sldSz cx="9144000" cy="6858000" type="screen4x3"/>
  <p:notesSz cx="7172325" cy="9458325"/>
  <p:defaultTextStyle>
    <a:defPPr>
      <a:defRPr lang="en-US"/>
    </a:defPPr>
    <a:lvl1pPr algn="l" rtl="0" fontAlgn="base">
      <a:spcBef>
        <a:spcPct val="0"/>
      </a:spcBef>
      <a:spcAft>
        <a:spcPct val="0"/>
      </a:spcAft>
      <a:defRPr sz="1400" u="sng" kern="1200">
        <a:solidFill>
          <a:schemeClr val="tx1"/>
        </a:solidFill>
        <a:latin typeface="Arial" charset="0"/>
        <a:ea typeface="+mn-ea"/>
        <a:cs typeface="+mn-cs"/>
      </a:defRPr>
    </a:lvl1pPr>
    <a:lvl2pPr marL="457200" algn="l" rtl="0" fontAlgn="base">
      <a:spcBef>
        <a:spcPct val="0"/>
      </a:spcBef>
      <a:spcAft>
        <a:spcPct val="0"/>
      </a:spcAft>
      <a:defRPr sz="1400" u="sng" kern="1200">
        <a:solidFill>
          <a:schemeClr val="tx1"/>
        </a:solidFill>
        <a:latin typeface="Arial" charset="0"/>
        <a:ea typeface="+mn-ea"/>
        <a:cs typeface="+mn-cs"/>
      </a:defRPr>
    </a:lvl2pPr>
    <a:lvl3pPr marL="914400" algn="l" rtl="0" fontAlgn="base">
      <a:spcBef>
        <a:spcPct val="0"/>
      </a:spcBef>
      <a:spcAft>
        <a:spcPct val="0"/>
      </a:spcAft>
      <a:defRPr sz="1400" u="sng" kern="1200">
        <a:solidFill>
          <a:schemeClr val="tx1"/>
        </a:solidFill>
        <a:latin typeface="Arial" charset="0"/>
        <a:ea typeface="+mn-ea"/>
        <a:cs typeface="+mn-cs"/>
      </a:defRPr>
    </a:lvl3pPr>
    <a:lvl4pPr marL="1371600" algn="l" rtl="0" fontAlgn="base">
      <a:spcBef>
        <a:spcPct val="0"/>
      </a:spcBef>
      <a:spcAft>
        <a:spcPct val="0"/>
      </a:spcAft>
      <a:defRPr sz="1400" u="sng" kern="1200">
        <a:solidFill>
          <a:schemeClr val="tx1"/>
        </a:solidFill>
        <a:latin typeface="Arial" charset="0"/>
        <a:ea typeface="+mn-ea"/>
        <a:cs typeface="+mn-cs"/>
      </a:defRPr>
    </a:lvl4pPr>
    <a:lvl5pPr marL="1828800" algn="l" rtl="0" fontAlgn="base">
      <a:spcBef>
        <a:spcPct val="0"/>
      </a:spcBef>
      <a:spcAft>
        <a:spcPct val="0"/>
      </a:spcAft>
      <a:defRPr sz="1400" u="sng" kern="1200">
        <a:solidFill>
          <a:schemeClr val="tx1"/>
        </a:solidFill>
        <a:latin typeface="Arial" charset="0"/>
        <a:ea typeface="+mn-ea"/>
        <a:cs typeface="+mn-cs"/>
      </a:defRPr>
    </a:lvl5pPr>
    <a:lvl6pPr marL="2286000" algn="l" defTabSz="914400" rtl="0" eaLnBrk="1" latinLnBrk="0" hangingPunct="1">
      <a:defRPr sz="1400" u="sng" kern="1200">
        <a:solidFill>
          <a:schemeClr val="tx1"/>
        </a:solidFill>
        <a:latin typeface="Arial" charset="0"/>
        <a:ea typeface="+mn-ea"/>
        <a:cs typeface="+mn-cs"/>
      </a:defRPr>
    </a:lvl6pPr>
    <a:lvl7pPr marL="2743200" algn="l" defTabSz="914400" rtl="0" eaLnBrk="1" latinLnBrk="0" hangingPunct="1">
      <a:defRPr sz="1400" u="sng" kern="1200">
        <a:solidFill>
          <a:schemeClr val="tx1"/>
        </a:solidFill>
        <a:latin typeface="Arial" charset="0"/>
        <a:ea typeface="+mn-ea"/>
        <a:cs typeface="+mn-cs"/>
      </a:defRPr>
    </a:lvl7pPr>
    <a:lvl8pPr marL="3200400" algn="l" defTabSz="914400" rtl="0" eaLnBrk="1" latinLnBrk="0" hangingPunct="1">
      <a:defRPr sz="1400" u="sng" kern="1200">
        <a:solidFill>
          <a:schemeClr val="tx1"/>
        </a:solidFill>
        <a:latin typeface="Arial" charset="0"/>
        <a:ea typeface="+mn-ea"/>
        <a:cs typeface="+mn-cs"/>
      </a:defRPr>
    </a:lvl8pPr>
    <a:lvl9pPr marL="3657600" algn="l" defTabSz="914400" rtl="0" eaLnBrk="1" latinLnBrk="0" hangingPunct="1">
      <a:defRPr sz="1400" u="sng"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79">
          <p15:clr>
            <a:srgbClr val="A4A3A4"/>
          </p15:clr>
        </p15:guide>
        <p15:guide id="2" pos="225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 Skinn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AFFF"/>
    <a:srgbClr val="FF9900"/>
    <a:srgbClr val="4F81BD"/>
    <a:srgbClr val="FFFF66"/>
    <a:srgbClr val="800000"/>
    <a:srgbClr val="CCECFF"/>
    <a:srgbClr val="17375E"/>
    <a:srgbClr val="D0D8E8"/>
    <a:srgbClr val="99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56" autoAdjust="0"/>
    <p:restoredTop sz="93407" autoAdjust="0"/>
  </p:normalViewPr>
  <p:slideViewPr>
    <p:cSldViewPr>
      <p:cViewPr varScale="1">
        <p:scale>
          <a:sx n="82" d="100"/>
          <a:sy n="82" d="100"/>
        </p:scale>
        <p:origin x="49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64" y="-84"/>
      </p:cViewPr>
      <p:guideLst>
        <p:guide orient="horz" pos="2979"/>
        <p:guide pos="225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682" name="Rectangle 2"/>
          <p:cNvSpPr>
            <a:spLocks noGrp="1" noChangeArrowheads="1"/>
          </p:cNvSpPr>
          <p:nvPr>
            <p:ph type="hdr" sz="quarter"/>
          </p:nvPr>
        </p:nvSpPr>
        <p:spPr bwMode="auto">
          <a:xfrm>
            <a:off x="0" y="0"/>
            <a:ext cx="3108008" cy="471624"/>
          </a:xfrm>
          <a:prstGeom prst="rect">
            <a:avLst/>
          </a:prstGeom>
          <a:noFill/>
          <a:ln w="9525">
            <a:noFill/>
            <a:miter lim="800000"/>
            <a:headEnd/>
            <a:tailEnd/>
          </a:ln>
          <a:effectLst/>
        </p:spPr>
        <p:txBody>
          <a:bodyPr vert="horz" wrap="square" lIns="94128" tIns="47064" rIns="94128" bIns="47064" numCol="1" anchor="t" anchorCtr="0" compatLnSpc="1">
            <a:prstTxWarp prst="textNoShape">
              <a:avLst/>
            </a:prstTxWarp>
          </a:bodyPr>
          <a:lstStyle>
            <a:lvl1pPr>
              <a:spcBef>
                <a:spcPct val="0"/>
              </a:spcBef>
              <a:defRPr sz="1200" u="none"/>
            </a:lvl1pPr>
          </a:lstStyle>
          <a:p>
            <a:pPr>
              <a:defRPr/>
            </a:pPr>
            <a:endParaRPr lang="en-US"/>
          </a:p>
        </p:txBody>
      </p:sp>
      <p:sp>
        <p:nvSpPr>
          <p:cNvPr id="327683" name="Rectangle 3"/>
          <p:cNvSpPr>
            <a:spLocks noGrp="1" noChangeArrowheads="1"/>
          </p:cNvSpPr>
          <p:nvPr>
            <p:ph type="dt" sz="quarter" idx="1"/>
          </p:nvPr>
        </p:nvSpPr>
        <p:spPr bwMode="auto">
          <a:xfrm>
            <a:off x="4062658" y="0"/>
            <a:ext cx="3108008" cy="471624"/>
          </a:xfrm>
          <a:prstGeom prst="rect">
            <a:avLst/>
          </a:prstGeom>
          <a:noFill/>
          <a:ln w="9525">
            <a:noFill/>
            <a:miter lim="800000"/>
            <a:headEnd/>
            <a:tailEnd/>
          </a:ln>
          <a:effectLst/>
        </p:spPr>
        <p:txBody>
          <a:bodyPr vert="horz" wrap="square" lIns="94128" tIns="47064" rIns="94128" bIns="47064" numCol="1" anchor="t" anchorCtr="0" compatLnSpc="1">
            <a:prstTxWarp prst="textNoShape">
              <a:avLst/>
            </a:prstTxWarp>
          </a:bodyPr>
          <a:lstStyle>
            <a:lvl1pPr algn="r">
              <a:spcBef>
                <a:spcPct val="0"/>
              </a:spcBef>
              <a:defRPr sz="1200" u="none"/>
            </a:lvl1pPr>
          </a:lstStyle>
          <a:p>
            <a:pPr>
              <a:defRPr/>
            </a:pPr>
            <a:endParaRPr lang="en-US"/>
          </a:p>
        </p:txBody>
      </p:sp>
      <p:sp>
        <p:nvSpPr>
          <p:cNvPr id="327684" name="Rectangle 4"/>
          <p:cNvSpPr>
            <a:spLocks noGrp="1" noChangeArrowheads="1"/>
          </p:cNvSpPr>
          <p:nvPr>
            <p:ph type="ftr" sz="quarter" idx="2"/>
          </p:nvPr>
        </p:nvSpPr>
        <p:spPr bwMode="auto">
          <a:xfrm>
            <a:off x="0" y="8985086"/>
            <a:ext cx="3108008" cy="471624"/>
          </a:xfrm>
          <a:prstGeom prst="rect">
            <a:avLst/>
          </a:prstGeom>
          <a:noFill/>
          <a:ln w="9525">
            <a:noFill/>
            <a:miter lim="800000"/>
            <a:headEnd/>
            <a:tailEnd/>
          </a:ln>
          <a:effectLst/>
        </p:spPr>
        <p:txBody>
          <a:bodyPr vert="horz" wrap="square" lIns="94128" tIns="47064" rIns="94128" bIns="47064" numCol="1" anchor="b" anchorCtr="0" compatLnSpc="1">
            <a:prstTxWarp prst="textNoShape">
              <a:avLst/>
            </a:prstTxWarp>
          </a:bodyPr>
          <a:lstStyle>
            <a:lvl1pPr>
              <a:spcBef>
                <a:spcPct val="0"/>
              </a:spcBef>
              <a:defRPr sz="1200" u="none"/>
            </a:lvl1pPr>
          </a:lstStyle>
          <a:p>
            <a:pPr>
              <a:defRPr/>
            </a:pPr>
            <a:endParaRPr lang="en-US"/>
          </a:p>
        </p:txBody>
      </p:sp>
      <p:sp>
        <p:nvSpPr>
          <p:cNvPr id="327685" name="Rectangle 5"/>
          <p:cNvSpPr>
            <a:spLocks noGrp="1" noChangeArrowheads="1"/>
          </p:cNvSpPr>
          <p:nvPr>
            <p:ph type="sldNum" sz="quarter" idx="3"/>
          </p:nvPr>
        </p:nvSpPr>
        <p:spPr bwMode="auto">
          <a:xfrm>
            <a:off x="4062658" y="8985086"/>
            <a:ext cx="3108008" cy="471624"/>
          </a:xfrm>
          <a:prstGeom prst="rect">
            <a:avLst/>
          </a:prstGeom>
          <a:noFill/>
          <a:ln w="9525">
            <a:noFill/>
            <a:miter lim="800000"/>
            <a:headEnd/>
            <a:tailEnd/>
          </a:ln>
          <a:effectLst/>
        </p:spPr>
        <p:txBody>
          <a:bodyPr vert="horz" wrap="square" lIns="94128" tIns="47064" rIns="94128" bIns="47064" numCol="1" anchor="b" anchorCtr="0" compatLnSpc="1">
            <a:prstTxWarp prst="textNoShape">
              <a:avLst/>
            </a:prstTxWarp>
          </a:bodyPr>
          <a:lstStyle>
            <a:lvl1pPr algn="r">
              <a:spcBef>
                <a:spcPct val="0"/>
              </a:spcBef>
              <a:defRPr sz="1200" u="none"/>
            </a:lvl1pPr>
          </a:lstStyle>
          <a:p>
            <a:pPr>
              <a:defRPr/>
            </a:pPr>
            <a:fld id="{9369A5C3-BA36-44A1-B9EC-B48384BA5FD3}" type="slidenum">
              <a:rPr lang="en-US"/>
              <a:pPr>
                <a:defRPr/>
              </a:pPr>
              <a:t>‹#›</a:t>
            </a:fld>
            <a:endParaRPr lang="en-US"/>
          </a:p>
        </p:txBody>
      </p:sp>
    </p:spTree>
    <p:extLst>
      <p:ext uri="{BB962C8B-B14F-4D97-AF65-F5344CB8AC3E}">
        <p14:creationId xmlns:p14="http://schemas.microsoft.com/office/powerpoint/2010/main" val="13523770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108008" cy="471624"/>
          </a:xfrm>
          <a:prstGeom prst="rect">
            <a:avLst/>
          </a:prstGeom>
          <a:noFill/>
          <a:ln w="9525">
            <a:noFill/>
            <a:miter lim="800000"/>
            <a:headEnd/>
            <a:tailEnd/>
          </a:ln>
          <a:effectLst/>
        </p:spPr>
        <p:txBody>
          <a:bodyPr vert="horz" wrap="square" lIns="95766" tIns="47884" rIns="95766" bIns="47884" numCol="1" anchor="t" anchorCtr="0" compatLnSpc="1">
            <a:prstTxWarp prst="textNoShape">
              <a:avLst/>
            </a:prstTxWarp>
          </a:bodyPr>
          <a:lstStyle>
            <a:lvl1pPr defTabSz="957625">
              <a:spcBef>
                <a:spcPct val="0"/>
              </a:spcBef>
              <a:defRPr sz="1200" u="none"/>
            </a:lvl1pPr>
          </a:lstStyle>
          <a:p>
            <a:pPr>
              <a:defRPr/>
            </a:pPr>
            <a:endParaRPr lang="en-US"/>
          </a:p>
        </p:txBody>
      </p:sp>
      <p:sp>
        <p:nvSpPr>
          <p:cNvPr id="13315" name="Rectangle 3"/>
          <p:cNvSpPr>
            <a:spLocks noGrp="1" noChangeArrowheads="1"/>
          </p:cNvSpPr>
          <p:nvPr>
            <p:ph type="dt" idx="1"/>
          </p:nvPr>
        </p:nvSpPr>
        <p:spPr bwMode="auto">
          <a:xfrm>
            <a:off x="4062658" y="0"/>
            <a:ext cx="3108008" cy="471624"/>
          </a:xfrm>
          <a:prstGeom prst="rect">
            <a:avLst/>
          </a:prstGeom>
          <a:noFill/>
          <a:ln w="9525">
            <a:noFill/>
            <a:miter lim="800000"/>
            <a:headEnd/>
            <a:tailEnd/>
          </a:ln>
          <a:effectLst/>
        </p:spPr>
        <p:txBody>
          <a:bodyPr vert="horz" wrap="square" lIns="95766" tIns="47884" rIns="95766" bIns="47884" numCol="1" anchor="t" anchorCtr="0" compatLnSpc="1">
            <a:prstTxWarp prst="textNoShape">
              <a:avLst/>
            </a:prstTxWarp>
          </a:bodyPr>
          <a:lstStyle>
            <a:lvl1pPr algn="r" defTabSz="957625">
              <a:spcBef>
                <a:spcPct val="0"/>
              </a:spcBef>
              <a:defRPr sz="1200" u="none"/>
            </a:lvl1pPr>
          </a:lstStyle>
          <a:p>
            <a:pPr>
              <a:defRPr/>
            </a:pPr>
            <a:endParaRPr lang="en-US"/>
          </a:p>
        </p:txBody>
      </p:sp>
      <p:sp>
        <p:nvSpPr>
          <p:cNvPr id="14340" name="Rectangle 4"/>
          <p:cNvSpPr>
            <a:spLocks noGrp="1" noRot="1" noChangeAspect="1" noChangeArrowheads="1" noTextEdit="1"/>
          </p:cNvSpPr>
          <p:nvPr>
            <p:ph type="sldImg" idx="2"/>
          </p:nvPr>
        </p:nvSpPr>
        <p:spPr bwMode="auto">
          <a:xfrm>
            <a:off x="1222375" y="711200"/>
            <a:ext cx="4727575" cy="3546475"/>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717233" y="4493351"/>
            <a:ext cx="5737860" cy="4254308"/>
          </a:xfrm>
          <a:prstGeom prst="rect">
            <a:avLst/>
          </a:prstGeom>
          <a:noFill/>
          <a:ln w="9525">
            <a:noFill/>
            <a:miter lim="800000"/>
            <a:headEnd/>
            <a:tailEnd/>
          </a:ln>
          <a:effectLst/>
        </p:spPr>
        <p:txBody>
          <a:bodyPr vert="horz" wrap="square" lIns="95766" tIns="47884" rIns="95766" bIns="4788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p:cNvSpPr>
            <a:spLocks noGrp="1" noChangeArrowheads="1"/>
          </p:cNvSpPr>
          <p:nvPr>
            <p:ph type="ftr" sz="quarter" idx="4"/>
          </p:nvPr>
        </p:nvSpPr>
        <p:spPr bwMode="auto">
          <a:xfrm>
            <a:off x="0" y="8985086"/>
            <a:ext cx="3108008" cy="471624"/>
          </a:xfrm>
          <a:prstGeom prst="rect">
            <a:avLst/>
          </a:prstGeom>
          <a:noFill/>
          <a:ln w="9525">
            <a:noFill/>
            <a:miter lim="800000"/>
            <a:headEnd/>
            <a:tailEnd/>
          </a:ln>
          <a:effectLst/>
        </p:spPr>
        <p:txBody>
          <a:bodyPr vert="horz" wrap="square" lIns="95766" tIns="47884" rIns="95766" bIns="47884" numCol="1" anchor="b" anchorCtr="0" compatLnSpc="1">
            <a:prstTxWarp prst="textNoShape">
              <a:avLst/>
            </a:prstTxWarp>
          </a:bodyPr>
          <a:lstStyle>
            <a:lvl1pPr defTabSz="957625">
              <a:spcBef>
                <a:spcPct val="0"/>
              </a:spcBef>
              <a:defRPr sz="1200" u="none"/>
            </a:lvl1pPr>
          </a:lstStyle>
          <a:p>
            <a:pPr>
              <a:defRPr/>
            </a:pPr>
            <a:endParaRPr lang="en-US"/>
          </a:p>
        </p:txBody>
      </p:sp>
      <p:sp>
        <p:nvSpPr>
          <p:cNvPr id="13319" name="Rectangle 7"/>
          <p:cNvSpPr>
            <a:spLocks noGrp="1" noChangeArrowheads="1"/>
          </p:cNvSpPr>
          <p:nvPr>
            <p:ph type="sldNum" sz="quarter" idx="5"/>
          </p:nvPr>
        </p:nvSpPr>
        <p:spPr bwMode="auto">
          <a:xfrm>
            <a:off x="4062658" y="8985086"/>
            <a:ext cx="3108008" cy="471624"/>
          </a:xfrm>
          <a:prstGeom prst="rect">
            <a:avLst/>
          </a:prstGeom>
          <a:noFill/>
          <a:ln w="9525">
            <a:noFill/>
            <a:miter lim="800000"/>
            <a:headEnd/>
            <a:tailEnd/>
          </a:ln>
          <a:effectLst/>
        </p:spPr>
        <p:txBody>
          <a:bodyPr vert="horz" wrap="square" lIns="95766" tIns="47884" rIns="95766" bIns="47884" numCol="1" anchor="b" anchorCtr="0" compatLnSpc="1">
            <a:prstTxWarp prst="textNoShape">
              <a:avLst/>
            </a:prstTxWarp>
          </a:bodyPr>
          <a:lstStyle>
            <a:lvl1pPr algn="r" defTabSz="957625">
              <a:spcBef>
                <a:spcPct val="0"/>
              </a:spcBef>
              <a:defRPr sz="1200" u="none"/>
            </a:lvl1pPr>
          </a:lstStyle>
          <a:p>
            <a:pPr>
              <a:defRPr/>
            </a:pPr>
            <a:fld id="{5D89DCF7-6CED-4FF4-978A-CA0B090F028B}" type="slidenum">
              <a:rPr lang="en-US"/>
              <a:pPr>
                <a:defRPr/>
              </a:pPr>
              <a:t>‹#›</a:t>
            </a:fld>
            <a:endParaRPr lang="en-US"/>
          </a:p>
        </p:txBody>
      </p:sp>
    </p:spTree>
    <p:extLst>
      <p:ext uri="{BB962C8B-B14F-4D97-AF65-F5344CB8AC3E}">
        <p14:creationId xmlns:p14="http://schemas.microsoft.com/office/powerpoint/2010/main" val="20228133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itchFamily="34" charset="0"/>
              </a:defRPr>
            </a:lvl1pPr>
            <a:lvl2pPr marL="740661" indent="-282827">
              <a:spcBef>
                <a:spcPct val="30000"/>
              </a:spcBef>
              <a:defRPr sz="1200">
                <a:solidFill>
                  <a:schemeClr val="tx1"/>
                </a:solidFill>
                <a:latin typeface="Arial" pitchFamily="34" charset="0"/>
              </a:defRPr>
            </a:lvl2pPr>
            <a:lvl3pPr marL="1140681" indent="-226574">
              <a:spcBef>
                <a:spcPct val="30000"/>
              </a:spcBef>
              <a:defRPr sz="1200">
                <a:solidFill>
                  <a:schemeClr val="tx1"/>
                </a:solidFill>
                <a:latin typeface="Arial" pitchFamily="34" charset="0"/>
              </a:defRPr>
            </a:lvl3pPr>
            <a:lvl4pPr marL="1596953" indent="-226574">
              <a:spcBef>
                <a:spcPct val="30000"/>
              </a:spcBef>
              <a:defRPr sz="1200">
                <a:solidFill>
                  <a:schemeClr val="tx1"/>
                </a:solidFill>
                <a:latin typeface="Arial" pitchFamily="34" charset="0"/>
              </a:defRPr>
            </a:lvl4pPr>
            <a:lvl5pPr marL="2054788" indent="-226574">
              <a:spcBef>
                <a:spcPct val="30000"/>
              </a:spcBef>
              <a:defRPr sz="1200">
                <a:solidFill>
                  <a:schemeClr val="tx1"/>
                </a:solidFill>
                <a:latin typeface="Arial" pitchFamily="34" charset="0"/>
              </a:defRPr>
            </a:lvl5pPr>
            <a:lvl6pPr marL="2504810" indent="-226574" eaLnBrk="0" fontAlgn="base" hangingPunct="0">
              <a:spcBef>
                <a:spcPct val="30000"/>
              </a:spcBef>
              <a:spcAft>
                <a:spcPct val="0"/>
              </a:spcAft>
              <a:defRPr sz="1200">
                <a:solidFill>
                  <a:schemeClr val="tx1"/>
                </a:solidFill>
                <a:latin typeface="Arial" pitchFamily="34" charset="0"/>
              </a:defRPr>
            </a:lvl6pPr>
            <a:lvl7pPr marL="2954832" indent="-226574" eaLnBrk="0" fontAlgn="base" hangingPunct="0">
              <a:spcBef>
                <a:spcPct val="30000"/>
              </a:spcBef>
              <a:spcAft>
                <a:spcPct val="0"/>
              </a:spcAft>
              <a:defRPr sz="1200">
                <a:solidFill>
                  <a:schemeClr val="tx1"/>
                </a:solidFill>
                <a:latin typeface="Arial" pitchFamily="34" charset="0"/>
              </a:defRPr>
            </a:lvl7pPr>
            <a:lvl8pPr marL="3404854" indent="-226574" eaLnBrk="0" fontAlgn="base" hangingPunct="0">
              <a:spcBef>
                <a:spcPct val="30000"/>
              </a:spcBef>
              <a:spcAft>
                <a:spcPct val="0"/>
              </a:spcAft>
              <a:defRPr sz="1200">
                <a:solidFill>
                  <a:schemeClr val="tx1"/>
                </a:solidFill>
                <a:latin typeface="Arial" pitchFamily="34" charset="0"/>
              </a:defRPr>
            </a:lvl8pPr>
            <a:lvl9pPr marL="3854876" indent="-226574" eaLnBrk="0" fontAlgn="base" hangingPunct="0">
              <a:spcBef>
                <a:spcPct val="30000"/>
              </a:spcBef>
              <a:spcAft>
                <a:spcPct val="0"/>
              </a:spcAft>
              <a:defRPr sz="1200">
                <a:solidFill>
                  <a:schemeClr val="tx1"/>
                </a:solidFill>
                <a:latin typeface="Arial" pitchFamily="34" charset="0"/>
              </a:defRPr>
            </a:lvl9pPr>
          </a:lstStyle>
          <a:p>
            <a:pPr>
              <a:spcBef>
                <a:spcPct val="0"/>
              </a:spcBef>
            </a:pPr>
            <a:fld id="{FA875DC2-102A-4578-9BAE-62B282294599}" type="slidenum">
              <a:rPr lang="en-US" altLang="en-US">
                <a:solidFill>
                  <a:prstClr val="black"/>
                </a:solidFill>
              </a:rPr>
              <a:pPr>
                <a:spcBef>
                  <a:spcPct val="0"/>
                </a:spcBef>
              </a:pPr>
              <a:t>1</a:t>
            </a:fld>
            <a:endParaRPr lang="en-US" altLang="en-US">
              <a:solidFill>
                <a:prstClr val="black"/>
              </a:solidFill>
            </a:endParaRPr>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p:spPr>
        <p:txBody>
          <a:bodyPr/>
          <a:lstStyle/>
          <a:p>
            <a:pPr eaLnBrk="1" hangingPunct="1"/>
            <a:endParaRPr lang="en-US" altLang="en-US">
              <a:latin typeface="Arial" pitchFamily="34" charset="0"/>
            </a:endParaRPr>
          </a:p>
        </p:txBody>
      </p:sp>
    </p:spTree>
    <p:extLst>
      <p:ext uri="{BB962C8B-B14F-4D97-AF65-F5344CB8AC3E}">
        <p14:creationId xmlns:p14="http://schemas.microsoft.com/office/powerpoint/2010/main" val="2066347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E81493-E6F5-4BE5-A1BD-D47634B8FCEA}"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439215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8842" eaLnBrk="0" hangingPunct="0">
              <a:defRPr sz="1400">
                <a:solidFill>
                  <a:schemeClr val="tx1"/>
                </a:solidFill>
                <a:latin typeface="Arial" pitchFamily="34" charset="0"/>
                <a:ea typeface="ＭＳ Ｐゴシック" pitchFamily="34" charset="-128"/>
              </a:defRPr>
            </a:lvl1pPr>
            <a:lvl2pPr marL="732569" indent="-281757" defTabSz="918842" eaLnBrk="0" hangingPunct="0">
              <a:defRPr sz="1400">
                <a:solidFill>
                  <a:schemeClr val="tx1"/>
                </a:solidFill>
                <a:latin typeface="Arial" pitchFamily="34" charset="0"/>
                <a:ea typeface="ＭＳ Ｐゴシック" pitchFamily="34" charset="-128"/>
              </a:defRPr>
            </a:lvl2pPr>
            <a:lvl3pPr marL="1127029" indent="-225407" defTabSz="918842" eaLnBrk="0" hangingPunct="0">
              <a:defRPr sz="1400">
                <a:solidFill>
                  <a:schemeClr val="tx1"/>
                </a:solidFill>
                <a:latin typeface="Arial" pitchFamily="34" charset="0"/>
                <a:ea typeface="ＭＳ Ｐゴシック" pitchFamily="34" charset="-128"/>
              </a:defRPr>
            </a:lvl3pPr>
            <a:lvl4pPr marL="1577843" indent="-225407" defTabSz="918842" eaLnBrk="0" hangingPunct="0">
              <a:defRPr sz="1400">
                <a:solidFill>
                  <a:schemeClr val="tx1"/>
                </a:solidFill>
                <a:latin typeface="Arial" pitchFamily="34" charset="0"/>
                <a:ea typeface="ＭＳ Ｐゴシック" pitchFamily="34" charset="-128"/>
              </a:defRPr>
            </a:lvl4pPr>
            <a:lvl5pPr marL="2028654" indent="-225407" defTabSz="918842" eaLnBrk="0" hangingPunct="0">
              <a:defRPr sz="1400">
                <a:solidFill>
                  <a:schemeClr val="tx1"/>
                </a:solidFill>
                <a:latin typeface="Arial" pitchFamily="34" charset="0"/>
                <a:ea typeface="ＭＳ Ｐゴシック" pitchFamily="34" charset="-128"/>
              </a:defRPr>
            </a:lvl5pPr>
            <a:lvl6pPr marL="2479466" indent="-225407" defTabSz="918842" eaLnBrk="0" fontAlgn="base" hangingPunct="0">
              <a:spcBef>
                <a:spcPct val="0"/>
              </a:spcBef>
              <a:spcAft>
                <a:spcPct val="0"/>
              </a:spcAft>
              <a:defRPr sz="1400">
                <a:solidFill>
                  <a:schemeClr val="tx1"/>
                </a:solidFill>
                <a:latin typeface="Arial" pitchFamily="34" charset="0"/>
                <a:ea typeface="ＭＳ Ｐゴシック" pitchFamily="34" charset="-128"/>
              </a:defRPr>
            </a:lvl6pPr>
            <a:lvl7pPr marL="2930278" indent="-225407" defTabSz="918842" eaLnBrk="0" fontAlgn="base" hangingPunct="0">
              <a:spcBef>
                <a:spcPct val="0"/>
              </a:spcBef>
              <a:spcAft>
                <a:spcPct val="0"/>
              </a:spcAft>
              <a:defRPr sz="1400">
                <a:solidFill>
                  <a:schemeClr val="tx1"/>
                </a:solidFill>
                <a:latin typeface="Arial" pitchFamily="34" charset="0"/>
                <a:ea typeface="ＭＳ Ｐゴシック" pitchFamily="34" charset="-128"/>
              </a:defRPr>
            </a:lvl7pPr>
            <a:lvl8pPr marL="3381091" indent="-225407" defTabSz="918842" eaLnBrk="0" fontAlgn="base" hangingPunct="0">
              <a:spcBef>
                <a:spcPct val="0"/>
              </a:spcBef>
              <a:spcAft>
                <a:spcPct val="0"/>
              </a:spcAft>
              <a:defRPr sz="1400">
                <a:solidFill>
                  <a:schemeClr val="tx1"/>
                </a:solidFill>
                <a:latin typeface="Arial" pitchFamily="34" charset="0"/>
                <a:ea typeface="ＭＳ Ｐゴシック" pitchFamily="34" charset="-128"/>
              </a:defRPr>
            </a:lvl8pPr>
            <a:lvl9pPr marL="3831901" indent="-225407" defTabSz="918842" eaLnBrk="0" fontAlgn="base" hangingPunct="0">
              <a:spcBef>
                <a:spcPct val="0"/>
              </a:spcBef>
              <a:spcAft>
                <a:spcPct val="0"/>
              </a:spcAft>
              <a:defRPr sz="1400">
                <a:solidFill>
                  <a:schemeClr val="tx1"/>
                </a:solidFill>
                <a:latin typeface="Arial" pitchFamily="34" charset="0"/>
                <a:ea typeface="ＭＳ Ｐゴシック" pitchFamily="34" charset="-128"/>
              </a:defRPr>
            </a:lvl9pPr>
          </a:lstStyle>
          <a:p>
            <a:pPr eaLnBrk="1" hangingPunct="1">
              <a:defRPr/>
            </a:pPr>
            <a:fld id="{21FD416A-B5B3-40B1-B5C8-BDEDBC18EB4D}" type="slidenum">
              <a:rPr lang="en-US" altLang="en-US" sz="1200">
                <a:solidFill>
                  <a:srgbClr val="000000"/>
                </a:solidFill>
              </a:rPr>
              <a:pPr eaLnBrk="1" hangingPunct="1">
                <a:defRPr/>
              </a:pPr>
              <a:t>4</a:t>
            </a:fld>
            <a:endParaRPr lang="en-US" altLang="en-US" sz="1200">
              <a:solidFill>
                <a:srgbClr val="000000"/>
              </a:solidFill>
            </a:endParaRPr>
          </a:p>
        </p:txBody>
      </p:sp>
      <p:sp>
        <p:nvSpPr>
          <p:cNvPr id="13312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a:lstStyle/>
          <a:p>
            <a:pPr>
              <a:defRPr/>
            </a:pPr>
            <a:endParaRPr lang="en-US" dirty="0"/>
          </a:p>
          <a:p>
            <a:pPr eaLnBrk="1" hangingPunct="1">
              <a:defRPr/>
            </a:pPr>
            <a:endParaRPr lang="en-US" dirty="0"/>
          </a:p>
        </p:txBody>
      </p:sp>
    </p:spTree>
    <p:extLst>
      <p:ext uri="{BB962C8B-B14F-4D97-AF65-F5344CB8AC3E}">
        <p14:creationId xmlns:p14="http://schemas.microsoft.com/office/powerpoint/2010/main" val="2229804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p:spPr>
        <p:txBody>
          <a:bodyPr/>
          <a:lstStyle/>
          <a:p>
            <a:endParaRPr lang="en-US" dirty="0"/>
          </a:p>
        </p:txBody>
      </p:sp>
      <p:sp>
        <p:nvSpPr>
          <p:cNvPr id="27651" name="Slide Number Placeholder 3"/>
          <p:cNvSpPr>
            <a:spLocks noGrp="1"/>
          </p:cNvSpPr>
          <p:nvPr>
            <p:ph type="sldNum" sz="quarter" idx="5"/>
          </p:nvPr>
        </p:nvSpPr>
        <p:spPr>
          <a:noFill/>
        </p:spPr>
        <p:txBody>
          <a:bodyPr/>
          <a:lstStyle/>
          <a:p>
            <a:fld id="{5002A049-697E-41BE-B790-7BAFAD22FA3C}" type="slidenum">
              <a:rPr lang="en-US" smtClean="0"/>
              <a:pPr/>
              <a:t>7</a:t>
            </a:fld>
            <a:endParaRPr lang="en-US"/>
          </a:p>
        </p:txBody>
      </p:sp>
    </p:spTree>
    <p:extLst>
      <p:ext uri="{BB962C8B-B14F-4D97-AF65-F5344CB8AC3E}">
        <p14:creationId xmlns:p14="http://schemas.microsoft.com/office/powerpoint/2010/main" val="3728372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p:spPr>
        <p:txBody>
          <a:bodyPr/>
          <a:lstStyle/>
          <a:p>
            <a:endParaRPr lang="en-US" dirty="0"/>
          </a:p>
        </p:txBody>
      </p:sp>
      <p:sp>
        <p:nvSpPr>
          <p:cNvPr id="27651" name="Slide Number Placeholder 3"/>
          <p:cNvSpPr>
            <a:spLocks noGrp="1"/>
          </p:cNvSpPr>
          <p:nvPr>
            <p:ph type="sldNum" sz="quarter" idx="5"/>
          </p:nvPr>
        </p:nvSpPr>
        <p:spPr>
          <a:noFill/>
        </p:spPr>
        <p:txBody>
          <a:bodyPr/>
          <a:lstStyle/>
          <a:p>
            <a:fld id="{5002A049-697E-41BE-B790-7BAFAD22FA3C}" type="slidenum">
              <a:rPr lang="en-US" smtClean="0"/>
              <a:pPr/>
              <a:t>8</a:t>
            </a:fld>
            <a:endParaRPr lang="en-US"/>
          </a:p>
        </p:txBody>
      </p:sp>
    </p:spTree>
    <p:extLst>
      <p:ext uri="{BB962C8B-B14F-4D97-AF65-F5344CB8AC3E}">
        <p14:creationId xmlns:p14="http://schemas.microsoft.com/office/powerpoint/2010/main" val="1929941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p:spPr>
        <p:txBody>
          <a:bodyPr/>
          <a:lstStyle/>
          <a:p>
            <a:endParaRPr lang="en-US" dirty="0"/>
          </a:p>
        </p:txBody>
      </p:sp>
      <p:sp>
        <p:nvSpPr>
          <p:cNvPr id="27651" name="Slide Number Placeholder 3"/>
          <p:cNvSpPr>
            <a:spLocks noGrp="1"/>
          </p:cNvSpPr>
          <p:nvPr>
            <p:ph type="sldNum" sz="quarter" idx="5"/>
          </p:nvPr>
        </p:nvSpPr>
        <p:spPr>
          <a:noFill/>
        </p:spPr>
        <p:txBody>
          <a:bodyPr/>
          <a:lstStyle/>
          <a:p>
            <a:fld id="{5002A049-697E-41BE-B790-7BAFAD22FA3C}" type="slidenum">
              <a:rPr lang="en-US" smtClean="0"/>
              <a:pPr/>
              <a:t>9</a:t>
            </a:fld>
            <a:endParaRPr lang="en-US"/>
          </a:p>
        </p:txBody>
      </p:sp>
    </p:spTree>
    <p:extLst>
      <p:ext uri="{BB962C8B-B14F-4D97-AF65-F5344CB8AC3E}">
        <p14:creationId xmlns:p14="http://schemas.microsoft.com/office/powerpoint/2010/main" val="752509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p:spPr>
        <p:txBody>
          <a:bodyPr/>
          <a:lstStyle/>
          <a:p>
            <a:endParaRPr lang="en-US" dirty="0"/>
          </a:p>
        </p:txBody>
      </p:sp>
      <p:sp>
        <p:nvSpPr>
          <p:cNvPr id="27651" name="Slide Number Placeholder 3"/>
          <p:cNvSpPr>
            <a:spLocks noGrp="1"/>
          </p:cNvSpPr>
          <p:nvPr>
            <p:ph type="sldNum" sz="quarter" idx="5"/>
          </p:nvPr>
        </p:nvSpPr>
        <p:spPr>
          <a:noFill/>
        </p:spPr>
        <p:txBody>
          <a:bodyPr/>
          <a:lstStyle/>
          <a:p>
            <a:fld id="{5002A049-697E-41BE-B790-7BAFAD22FA3C}" type="slidenum">
              <a:rPr lang="en-US" smtClean="0"/>
              <a:pPr/>
              <a:t>10</a:t>
            </a:fld>
            <a:endParaRPr lang="en-US"/>
          </a:p>
        </p:txBody>
      </p:sp>
    </p:spTree>
    <p:extLst>
      <p:ext uri="{BB962C8B-B14F-4D97-AF65-F5344CB8AC3E}">
        <p14:creationId xmlns:p14="http://schemas.microsoft.com/office/powerpoint/2010/main" val="3358025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p:spPr>
        <p:txBody>
          <a:bodyPr/>
          <a:lstStyle/>
          <a:p>
            <a:endParaRPr lang="en-US" dirty="0"/>
          </a:p>
        </p:txBody>
      </p:sp>
      <p:sp>
        <p:nvSpPr>
          <p:cNvPr id="27651" name="Slide Number Placeholder 3"/>
          <p:cNvSpPr>
            <a:spLocks noGrp="1"/>
          </p:cNvSpPr>
          <p:nvPr>
            <p:ph type="sldNum" sz="quarter" idx="5"/>
          </p:nvPr>
        </p:nvSpPr>
        <p:spPr>
          <a:noFill/>
        </p:spPr>
        <p:txBody>
          <a:bodyPr/>
          <a:lstStyle/>
          <a:p>
            <a:fld id="{5002A049-697E-41BE-B790-7BAFAD22FA3C}" type="slidenum">
              <a:rPr lang="en-US" smtClean="0"/>
              <a:pPr/>
              <a:t>14</a:t>
            </a:fld>
            <a:endParaRPr lang="en-US"/>
          </a:p>
        </p:txBody>
      </p:sp>
    </p:spTree>
    <p:extLst>
      <p:ext uri="{BB962C8B-B14F-4D97-AF65-F5344CB8AC3E}">
        <p14:creationId xmlns:p14="http://schemas.microsoft.com/office/powerpoint/2010/main" val="2563077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4A7770-42E0-4AEE-BCA3-36C5CE8A0C2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E75A49-1916-4B73-8D5B-415807DEDD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57900" y="838200"/>
            <a:ext cx="18669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54483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76C3D3-EA6F-406E-A59C-3369853B5FD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315200" cy="990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3657600" cy="4144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981200"/>
            <a:ext cx="3657600" cy="4144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0AB715-A0C3-4ADF-8328-368414FA9E1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F66E11-CE8C-4680-8589-5D426ACD9EE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044B87-689D-4B01-8B9E-D459FBDE465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3657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981200"/>
            <a:ext cx="3657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ACC075-7181-4FB8-8B1F-2B7B8B0793E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97BD11E-77D2-405F-B224-25F1C60C64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EB4A64D-FB95-4B77-95A4-484652313FB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8D125C9-8D42-467A-AFD5-7F9FC35A789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E7F41C-1C82-4FF3-B967-D94779E4216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C5D508-F979-4B28-8E27-2B4DC237344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background_officialState_v4"/>
          <p:cNvPicPr>
            <a:picLocks noChangeAspect="1" noChangeArrowheads="1"/>
          </p:cNvPicPr>
          <p:nvPr/>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838200"/>
            <a:ext cx="73152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981200"/>
            <a:ext cx="7467600" cy="4144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019800" y="6248400"/>
            <a:ext cx="1752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u="none"/>
            </a:lvl1pPr>
          </a:lstStyle>
          <a:p>
            <a:pPr>
              <a:defRPr/>
            </a:pPr>
            <a:endParaRPr lang="en-US"/>
          </a:p>
        </p:txBody>
      </p:sp>
      <p:sp>
        <p:nvSpPr>
          <p:cNvPr id="1029" name="Rectangle 5"/>
          <p:cNvSpPr>
            <a:spLocks noGrp="1" noChangeArrowheads="1"/>
          </p:cNvSpPr>
          <p:nvPr>
            <p:ph type="ftr" sz="quarter" idx="3"/>
          </p:nvPr>
        </p:nvSpPr>
        <p:spPr bwMode="auto">
          <a:xfrm>
            <a:off x="457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defRPr u="none"/>
            </a:lvl1pPr>
          </a:lstStyle>
          <a:p>
            <a:pPr>
              <a:defRPr/>
            </a:pPr>
            <a:endParaRPr lang="en-US"/>
          </a:p>
        </p:txBody>
      </p:sp>
      <p:sp>
        <p:nvSpPr>
          <p:cNvPr id="1030" name="Rectangle 6"/>
          <p:cNvSpPr>
            <a:spLocks noGrp="1" noChangeArrowheads="1"/>
          </p:cNvSpPr>
          <p:nvPr>
            <p:ph type="sldNum" sz="quarter" idx="4"/>
          </p:nvPr>
        </p:nvSpPr>
        <p:spPr bwMode="auto">
          <a:xfrm>
            <a:off x="3733800" y="6248400"/>
            <a:ext cx="1905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defRPr u="none"/>
            </a:lvl1pPr>
          </a:lstStyle>
          <a:p>
            <a:pPr>
              <a:defRPr/>
            </a:pPr>
            <a:fld id="{B9637D79-1C4E-42F7-B2AA-D05F15BA6E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ftr="0" dt="0"/>
  <p:txStyles>
    <p:titleStyle>
      <a:lvl1pPr algn="ctr" rtl="0" eaLnBrk="0" fontAlgn="base" hangingPunct="0">
        <a:spcBef>
          <a:spcPct val="0"/>
        </a:spcBef>
        <a:spcAft>
          <a:spcPct val="0"/>
        </a:spcAft>
        <a:defRPr sz="3600">
          <a:solidFill>
            <a:srgbClr val="0000FF"/>
          </a:solidFill>
          <a:latin typeface="+mj-lt"/>
          <a:ea typeface="+mj-ea"/>
          <a:cs typeface="+mj-cs"/>
        </a:defRPr>
      </a:lvl1pPr>
      <a:lvl2pPr algn="ctr" rtl="0" eaLnBrk="0" fontAlgn="base" hangingPunct="0">
        <a:spcBef>
          <a:spcPct val="0"/>
        </a:spcBef>
        <a:spcAft>
          <a:spcPct val="0"/>
        </a:spcAft>
        <a:defRPr sz="3600">
          <a:solidFill>
            <a:srgbClr val="0000FF"/>
          </a:solidFill>
          <a:latin typeface="Arial" charset="0"/>
        </a:defRPr>
      </a:lvl2pPr>
      <a:lvl3pPr algn="ctr" rtl="0" eaLnBrk="0" fontAlgn="base" hangingPunct="0">
        <a:spcBef>
          <a:spcPct val="0"/>
        </a:spcBef>
        <a:spcAft>
          <a:spcPct val="0"/>
        </a:spcAft>
        <a:defRPr sz="3600">
          <a:solidFill>
            <a:srgbClr val="0000FF"/>
          </a:solidFill>
          <a:latin typeface="Arial" charset="0"/>
        </a:defRPr>
      </a:lvl3pPr>
      <a:lvl4pPr algn="ctr" rtl="0" eaLnBrk="0" fontAlgn="base" hangingPunct="0">
        <a:spcBef>
          <a:spcPct val="0"/>
        </a:spcBef>
        <a:spcAft>
          <a:spcPct val="0"/>
        </a:spcAft>
        <a:defRPr sz="3600">
          <a:solidFill>
            <a:srgbClr val="0000FF"/>
          </a:solidFill>
          <a:latin typeface="Arial" charset="0"/>
        </a:defRPr>
      </a:lvl4pPr>
      <a:lvl5pPr algn="ctr" rtl="0" eaLnBrk="0" fontAlgn="base" hangingPunct="0">
        <a:spcBef>
          <a:spcPct val="0"/>
        </a:spcBef>
        <a:spcAft>
          <a:spcPct val="0"/>
        </a:spcAft>
        <a:defRPr sz="3600">
          <a:solidFill>
            <a:srgbClr val="0000FF"/>
          </a:solidFill>
          <a:latin typeface="Arial" charset="0"/>
        </a:defRPr>
      </a:lvl5pPr>
      <a:lvl6pPr marL="457200" algn="ctr" rtl="0" fontAlgn="base">
        <a:spcBef>
          <a:spcPct val="0"/>
        </a:spcBef>
        <a:spcAft>
          <a:spcPct val="0"/>
        </a:spcAft>
        <a:defRPr sz="3600">
          <a:solidFill>
            <a:srgbClr val="0000FF"/>
          </a:solidFill>
          <a:latin typeface="Arial" charset="0"/>
        </a:defRPr>
      </a:lvl6pPr>
      <a:lvl7pPr marL="914400" algn="ctr" rtl="0" fontAlgn="base">
        <a:spcBef>
          <a:spcPct val="0"/>
        </a:spcBef>
        <a:spcAft>
          <a:spcPct val="0"/>
        </a:spcAft>
        <a:defRPr sz="3600">
          <a:solidFill>
            <a:srgbClr val="0000FF"/>
          </a:solidFill>
          <a:latin typeface="Arial" charset="0"/>
        </a:defRPr>
      </a:lvl7pPr>
      <a:lvl8pPr marL="1371600" algn="ctr" rtl="0" fontAlgn="base">
        <a:spcBef>
          <a:spcPct val="0"/>
        </a:spcBef>
        <a:spcAft>
          <a:spcPct val="0"/>
        </a:spcAft>
        <a:defRPr sz="3600">
          <a:solidFill>
            <a:srgbClr val="0000FF"/>
          </a:solidFill>
          <a:latin typeface="Arial" charset="0"/>
        </a:defRPr>
      </a:lvl8pPr>
      <a:lvl9pPr marL="1828800" algn="ctr" rtl="0" fontAlgn="base">
        <a:spcBef>
          <a:spcPct val="0"/>
        </a:spcBef>
        <a:spcAft>
          <a:spcPct val="0"/>
        </a:spcAft>
        <a:defRPr sz="3600">
          <a:solidFill>
            <a:srgbClr val="0000FF"/>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enturylinkconferencing.webex.com/centurylinkconferencing/j.php?MTID=mc35e083e6dff07dd64fb3717c30a1c52"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4"/>
          <p:cNvSpPr>
            <a:spLocks noChangeArrowheads="1"/>
          </p:cNvSpPr>
          <p:nvPr/>
        </p:nvSpPr>
        <p:spPr bwMode="auto">
          <a:xfrm>
            <a:off x="0" y="914400"/>
            <a:ext cx="9144000" cy="2590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Char char="•"/>
              <a:defRPr sz="2000">
                <a:solidFill>
                  <a:schemeClr val="tx1"/>
                </a:solidFill>
                <a:latin typeface="Arial" pitchFamily="34" charset="0"/>
              </a:defRPr>
            </a:lvl1pPr>
            <a:lvl2pPr marL="742950" indent="-285750">
              <a:spcBef>
                <a:spcPct val="20000"/>
              </a:spcBef>
              <a:buChar char="–"/>
              <a:defRPr>
                <a:solidFill>
                  <a:schemeClr val="tx1"/>
                </a:solidFill>
                <a:latin typeface="Arial" pitchFamily="34" charset="0"/>
              </a:defRPr>
            </a:lvl2pPr>
            <a:lvl3pPr marL="1143000" indent="-228600">
              <a:spcBef>
                <a:spcPct val="20000"/>
              </a:spcBef>
              <a:buChar char="•"/>
              <a:defRPr sz="1600">
                <a:solidFill>
                  <a:schemeClr val="tx1"/>
                </a:solidFill>
                <a:latin typeface="Arial" pitchFamily="34" charset="0"/>
              </a:defRPr>
            </a:lvl3pPr>
            <a:lvl4pPr marL="1600200" indent="-228600">
              <a:spcBef>
                <a:spcPct val="20000"/>
              </a:spcBef>
              <a:buChar char="–"/>
              <a:defRPr sz="1400">
                <a:solidFill>
                  <a:schemeClr val="tx1"/>
                </a:solidFill>
                <a:latin typeface="Arial" pitchFamily="34" charset="0"/>
              </a:defRPr>
            </a:lvl4pPr>
            <a:lvl5pPr marL="2057400" indent="-228600">
              <a:spcBef>
                <a:spcPct val="20000"/>
              </a:spcBef>
              <a:buChar char="»"/>
              <a:defRPr sz="1400">
                <a:solidFill>
                  <a:schemeClr val="tx1"/>
                </a:solidFill>
                <a:latin typeface="Arial" pitchFamily="34" charset="0"/>
              </a:defRPr>
            </a:lvl5pPr>
            <a:lvl6pPr marL="2514600" indent="-228600" eaLnBrk="0" fontAlgn="base" hangingPunct="0">
              <a:spcBef>
                <a:spcPct val="20000"/>
              </a:spcBef>
              <a:spcAft>
                <a:spcPct val="0"/>
              </a:spcAft>
              <a:buChar char="»"/>
              <a:defRPr sz="1400">
                <a:solidFill>
                  <a:schemeClr val="tx1"/>
                </a:solidFill>
                <a:latin typeface="Arial" pitchFamily="34" charset="0"/>
              </a:defRPr>
            </a:lvl6pPr>
            <a:lvl7pPr marL="2971800" indent="-228600" eaLnBrk="0" fontAlgn="base" hangingPunct="0">
              <a:spcBef>
                <a:spcPct val="20000"/>
              </a:spcBef>
              <a:spcAft>
                <a:spcPct val="0"/>
              </a:spcAft>
              <a:buChar char="»"/>
              <a:defRPr sz="1400">
                <a:solidFill>
                  <a:schemeClr val="tx1"/>
                </a:solidFill>
                <a:latin typeface="Arial" pitchFamily="34" charset="0"/>
              </a:defRPr>
            </a:lvl7pPr>
            <a:lvl8pPr marL="3429000" indent="-228600" eaLnBrk="0" fontAlgn="base" hangingPunct="0">
              <a:spcBef>
                <a:spcPct val="20000"/>
              </a:spcBef>
              <a:spcAft>
                <a:spcPct val="0"/>
              </a:spcAft>
              <a:buChar char="»"/>
              <a:defRPr sz="1400">
                <a:solidFill>
                  <a:schemeClr val="tx1"/>
                </a:solidFill>
                <a:latin typeface="Arial" pitchFamily="34" charset="0"/>
              </a:defRPr>
            </a:lvl8pPr>
            <a:lvl9pPr marL="3886200" indent="-228600" eaLnBrk="0" fontAlgn="base" hangingPunct="0">
              <a:spcBef>
                <a:spcPct val="20000"/>
              </a:spcBef>
              <a:spcAft>
                <a:spcPct val="0"/>
              </a:spcAft>
              <a:buChar char="»"/>
              <a:defRPr sz="1400">
                <a:solidFill>
                  <a:schemeClr val="tx1"/>
                </a:solidFill>
                <a:latin typeface="Arial" pitchFamily="34" charset="0"/>
              </a:defRPr>
            </a:lvl9pPr>
          </a:lstStyle>
          <a:p>
            <a:pPr algn="ctr" fontAlgn="base">
              <a:spcBef>
                <a:spcPct val="0"/>
              </a:spcBef>
              <a:spcAft>
                <a:spcPct val="0"/>
              </a:spcAft>
              <a:buFontTx/>
              <a:buNone/>
            </a:pPr>
            <a:endParaRPr lang="en-US" altLang="en-US" sz="2800" b="1" dirty="0">
              <a:solidFill>
                <a:srgbClr val="3333FF"/>
              </a:solidFill>
              <a:cs typeface="Arial" pitchFamily="34" charset="0"/>
            </a:endParaRPr>
          </a:p>
          <a:p>
            <a:pPr algn="ctr" fontAlgn="base">
              <a:spcBef>
                <a:spcPct val="0"/>
              </a:spcBef>
              <a:spcAft>
                <a:spcPct val="0"/>
              </a:spcAft>
              <a:buFontTx/>
              <a:buNone/>
            </a:pPr>
            <a:endParaRPr lang="en-US" altLang="en-US" sz="2800" b="1" dirty="0">
              <a:solidFill>
                <a:srgbClr val="3333FF"/>
              </a:solidFill>
              <a:cs typeface="Arial" pitchFamily="34" charset="0"/>
            </a:endParaRPr>
          </a:p>
          <a:p>
            <a:pPr algn="ctr" fontAlgn="base">
              <a:spcBef>
                <a:spcPct val="0"/>
              </a:spcBef>
              <a:spcAft>
                <a:spcPct val="0"/>
              </a:spcAft>
              <a:buFontTx/>
              <a:buNone/>
            </a:pPr>
            <a:r>
              <a:rPr lang="en-US" altLang="en-US" sz="2800" b="1" u="none" dirty="0">
                <a:solidFill>
                  <a:srgbClr val="3333FF"/>
                </a:solidFill>
                <a:cs typeface="Arial" pitchFamily="34" charset="0"/>
              </a:rPr>
              <a:t>Energy Efficiency Market Transformation</a:t>
            </a:r>
          </a:p>
          <a:p>
            <a:pPr algn="ctr" fontAlgn="base">
              <a:spcBef>
                <a:spcPct val="0"/>
              </a:spcBef>
              <a:spcAft>
                <a:spcPct val="0"/>
              </a:spcAft>
              <a:buFontTx/>
              <a:buNone/>
            </a:pPr>
            <a:r>
              <a:rPr lang="en-US" altLang="en-US" sz="2800" b="1" u="none" dirty="0">
                <a:solidFill>
                  <a:srgbClr val="3333FF"/>
                </a:solidFill>
                <a:cs typeface="Arial" pitchFamily="34" charset="0"/>
              </a:rPr>
              <a:t>Staff Proposal Workshop #2</a:t>
            </a:r>
          </a:p>
          <a:p>
            <a:pPr algn="ctr">
              <a:spcBef>
                <a:spcPts val="900"/>
              </a:spcBef>
              <a:buNone/>
            </a:pPr>
            <a:r>
              <a:rPr lang="en-US" altLang="en-US" sz="2400" u="none" dirty="0">
                <a:solidFill>
                  <a:srgbClr val="3333FF"/>
                </a:solidFill>
                <a:cs typeface="Arial" pitchFamily="34" charset="0"/>
              </a:rPr>
              <a:t>R.13-11-005</a:t>
            </a:r>
          </a:p>
          <a:p>
            <a:pPr algn="ctr" fontAlgn="base">
              <a:spcBef>
                <a:spcPct val="0"/>
              </a:spcBef>
              <a:spcAft>
                <a:spcPct val="0"/>
              </a:spcAft>
              <a:buFontTx/>
              <a:buNone/>
            </a:pPr>
            <a:endParaRPr lang="en-US" altLang="en-US" sz="2800" b="1" u="none" dirty="0">
              <a:solidFill>
                <a:srgbClr val="3333FF"/>
              </a:solidFill>
              <a:cs typeface="Arial" pitchFamily="34" charset="0"/>
            </a:endParaRPr>
          </a:p>
          <a:p>
            <a:pPr algn="ctr" fontAlgn="base">
              <a:spcBef>
                <a:spcPct val="0"/>
              </a:spcBef>
              <a:spcAft>
                <a:spcPct val="0"/>
              </a:spcAft>
              <a:buFontTx/>
              <a:buNone/>
            </a:pPr>
            <a:endParaRPr lang="en-US" altLang="en-US" sz="2800" b="1" dirty="0">
              <a:solidFill>
                <a:srgbClr val="3333FF"/>
              </a:solidFill>
              <a:cs typeface="Arial" pitchFamily="34" charset="0"/>
            </a:endParaRPr>
          </a:p>
        </p:txBody>
      </p:sp>
      <p:sp>
        <p:nvSpPr>
          <p:cNvPr id="100355" name="Rectangle 8"/>
          <p:cNvSpPr>
            <a:spLocks noChangeArrowheads="1"/>
          </p:cNvSpPr>
          <p:nvPr/>
        </p:nvSpPr>
        <p:spPr bwMode="auto">
          <a:xfrm>
            <a:off x="0" y="5372100"/>
            <a:ext cx="9115926"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Char char="•"/>
              <a:defRPr sz="2000">
                <a:solidFill>
                  <a:schemeClr val="tx1"/>
                </a:solidFill>
                <a:latin typeface="Arial" pitchFamily="34" charset="0"/>
              </a:defRPr>
            </a:lvl1pPr>
            <a:lvl2pPr marL="742950" indent="-285750">
              <a:spcBef>
                <a:spcPct val="20000"/>
              </a:spcBef>
              <a:buChar char="–"/>
              <a:defRPr>
                <a:solidFill>
                  <a:schemeClr val="tx1"/>
                </a:solidFill>
                <a:latin typeface="Arial" pitchFamily="34" charset="0"/>
              </a:defRPr>
            </a:lvl2pPr>
            <a:lvl3pPr marL="1143000" indent="-228600">
              <a:spcBef>
                <a:spcPct val="20000"/>
              </a:spcBef>
              <a:buChar char="•"/>
              <a:defRPr sz="1600">
                <a:solidFill>
                  <a:schemeClr val="tx1"/>
                </a:solidFill>
                <a:latin typeface="Arial" pitchFamily="34" charset="0"/>
              </a:defRPr>
            </a:lvl3pPr>
            <a:lvl4pPr marL="1600200" indent="-228600">
              <a:spcBef>
                <a:spcPct val="20000"/>
              </a:spcBef>
              <a:buChar char="–"/>
              <a:defRPr sz="1400">
                <a:solidFill>
                  <a:schemeClr val="tx1"/>
                </a:solidFill>
                <a:latin typeface="Arial" pitchFamily="34" charset="0"/>
              </a:defRPr>
            </a:lvl4pPr>
            <a:lvl5pPr marL="2057400" indent="-228600">
              <a:spcBef>
                <a:spcPct val="20000"/>
              </a:spcBef>
              <a:buChar char="»"/>
              <a:defRPr sz="1400">
                <a:solidFill>
                  <a:schemeClr val="tx1"/>
                </a:solidFill>
                <a:latin typeface="Arial" pitchFamily="34" charset="0"/>
              </a:defRPr>
            </a:lvl5pPr>
            <a:lvl6pPr marL="2514600" indent="-228600" eaLnBrk="0" fontAlgn="base" hangingPunct="0">
              <a:spcBef>
                <a:spcPct val="20000"/>
              </a:spcBef>
              <a:spcAft>
                <a:spcPct val="0"/>
              </a:spcAft>
              <a:buChar char="»"/>
              <a:defRPr sz="1400">
                <a:solidFill>
                  <a:schemeClr val="tx1"/>
                </a:solidFill>
                <a:latin typeface="Arial" pitchFamily="34" charset="0"/>
              </a:defRPr>
            </a:lvl6pPr>
            <a:lvl7pPr marL="2971800" indent="-228600" eaLnBrk="0" fontAlgn="base" hangingPunct="0">
              <a:spcBef>
                <a:spcPct val="20000"/>
              </a:spcBef>
              <a:spcAft>
                <a:spcPct val="0"/>
              </a:spcAft>
              <a:buChar char="»"/>
              <a:defRPr sz="1400">
                <a:solidFill>
                  <a:schemeClr val="tx1"/>
                </a:solidFill>
                <a:latin typeface="Arial" pitchFamily="34" charset="0"/>
              </a:defRPr>
            </a:lvl7pPr>
            <a:lvl8pPr marL="3429000" indent="-228600" eaLnBrk="0" fontAlgn="base" hangingPunct="0">
              <a:spcBef>
                <a:spcPct val="20000"/>
              </a:spcBef>
              <a:spcAft>
                <a:spcPct val="0"/>
              </a:spcAft>
              <a:buChar char="»"/>
              <a:defRPr sz="1400">
                <a:solidFill>
                  <a:schemeClr val="tx1"/>
                </a:solidFill>
                <a:latin typeface="Arial" pitchFamily="34" charset="0"/>
              </a:defRPr>
            </a:lvl8pPr>
            <a:lvl9pPr marL="3886200" indent="-228600" eaLnBrk="0" fontAlgn="base" hangingPunct="0">
              <a:spcBef>
                <a:spcPct val="20000"/>
              </a:spcBef>
              <a:spcAft>
                <a:spcPct val="0"/>
              </a:spcAft>
              <a:buChar char="»"/>
              <a:defRPr sz="1400">
                <a:solidFill>
                  <a:schemeClr val="tx1"/>
                </a:solidFill>
                <a:latin typeface="Arial" pitchFamily="34" charset="0"/>
              </a:defRPr>
            </a:lvl9pPr>
          </a:lstStyle>
          <a:p>
            <a:pPr algn="ctr" fontAlgn="base">
              <a:lnSpc>
                <a:spcPct val="80000"/>
              </a:lnSpc>
              <a:spcAft>
                <a:spcPct val="0"/>
              </a:spcAft>
              <a:buFontTx/>
              <a:buNone/>
            </a:pPr>
            <a:endParaRPr lang="en-US" altLang="en-US" sz="1600" b="1" i="1" dirty="0">
              <a:solidFill>
                <a:srgbClr val="000000"/>
              </a:solidFill>
              <a:cs typeface="Arial" pitchFamily="34" charset="0"/>
            </a:endParaRPr>
          </a:p>
          <a:p>
            <a:pPr algn="ctr" fontAlgn="base">
              <a:lnSpc>
                <a:spcPct val="80000"/>
              </a:lnSpc>
              <a:spcAft>
                <a:spcPct val="25000"/>
              </a:spcAft>
              <a:buFontTx/>
              <a:buNone/>
            </a:pPr>
            <a:r>
              <a:rPr lang="en-US" altLang="en-US" sz="1600" u="none" dirty="0">
                <a:solidFill>
                  <a:srgbClr val="000000"/>
                </a:solidFill>
                <a:cs typeface="Arial" pitchFamily="34" charset="0"/>
              </a:rPr>
              <a:t>November 6, 2018</a:t>
            </a:r>
          </a:p>
        </p:txBody>
      </p:sp>
      <p:pic>
        <p:nvPicPr>
          <p:cNvPr id="100356" name="Picture 10" descr="PUC_ColorSeal_PowerPoi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19500" y="3200400"/>
            <a:ext cx="1905000" cy="190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764075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6"/>
          <p:cNvSpPr>
            <a:spLocks noGrp="1" noChangeArrowheads="1"/>
          </p:cNvSpPr>
          <p:nvPr>
            <p:ph type="sldNum" sz="quarter" idx="12"/>
          </p:nvPr>
        </p:nvSpPr>
        <p:spPr>
          <a:noFill/>
        </p:spPr>
        <p:txBody>
          <a:bodyPr/>
          <a:lstStyle/>
          <a:p>
            <a:r>
              <a:rPr lang="en-US" dirty="0"/>
              <a:t> </a:t>
            </a:r>
            <a:fld id="{82F1ADB2-9F07-4168-934D-66AF6740161A}" type="slidenum">
              <a:rPr lang="en-US" smtClean="0"/>
              <a:pPr/>
              <a:t>10</a:t>
            </a:fld>
            <a:endParaRPr lang="en-US" dirty="0"/>
          </a:p>
        </p:txBody>
      </p:sp>
      <p:sp>
        <p:nvSpPr>
          <p:cNvPr id="20481" name="Rectangle 2"/>
          <p:cNvSpPr>
            <a:spLocks noGrp="1" noChangeArrowheads="1"/>
          </p:cNvSpPr>
          <p:nvPr>
            <p:ph type="title"/>
          </p:nvPr>
        </p:nvSpPr>
        <p:spPr>
          <a:xfrm>
            <a:off x="0" y="838200"/>
            <a:ext cx="8991600" cy="685800"/>
          </a:xfrm>
        </p:spPr>
        <p:txBody>
          <a:bodyPr/>
          <a:lstStyle/>
          <a:p>
            <a:pPr>
              <a:defRPr/>
            </a:pPr>
            <a:r>
              <a:rPr lang="en-US" sz="3200" dirty="0"/>
              <a:t>Codes &amp; Standards</a:t>
            </a:r>
            <a:endParaRPr lang="en-US" sz="3200" kern="1200" dirty="0">
              <a:solidFill>
                <a:srgbClr val="0070C0"/>
              </a:solidFill>
            </a:endParaRPr>
          </a:p>
        </p:txBody>
      </p:sp>
      <p:sp>
        <p:nvSpPr>
          <p:cNvPr id="26627" name="Rectangle 3"/>
          <p:cNvSpPr>
            <a:spLocks noGrp="1" noChangeArrowheads="1"/>
          </p:cNvSpPr>
          <p:nvPr>
            <p:ph type="body" idx="1"/>
          </p:nvPr>
        </p:nvSpPr>
        <p:spPr>
          <a:xfrm>
            <a:off x="685800" y="1828800"/>
            <a:ext cx="7543800" cy="3124200"/>
          </a:xfrm>
        </p:spPr>
        <p:txBody>
          <a:bodyPr/>
          <a:lstStyle/>
          <a:p>
            <a:r>
              <a:rPr lang="en-US" sz="2400" dirty="0"/>
              <a:t>Savings from Codes &amp; Standards was not part of the staff proposal, but we are open to it. Many stakeholders support it.</a:t>
            </a:r>
          </a:p>
          <a:p>
            <a:endParaRPr lang="en-US" sz="2400" dirty="0"/>
          </a:p>
          <a:p>
            <a:r>
              <a:rPr lang="en-US" sz="2400" dirty="0"/>
              <a:t>We plan to share some thoughts on this topic in the afternoon discussion session.</a:t>
            </a:r>
          </a:p>
          <a:p>
            <a:pPr lvl="1"/>
            <a:endParaRPr lang="en-US" sz="1800" dirty="0"/>
          </a:p>
          <a:p>
            <a:pPr lvl="2">
              <a:buFontTx/>
              <a:buChar char="-"/>
            </a:pPr>
            <a:endParaRPr lang="en-US" sz="1600" dirty="0"/>
          </a:p>
          <a:p>
            <a:pPr marL="457200" lvl="1" indent="0">
              <a:lnSpc>
                <a:spcPct val="90000"/>
              </a:lnSpc>
              <a:buNone/>
            </a:pPr>
            <a:endParaRPr lang="en-US" sz="2400" dirty="0"/>
          </a:p>
        </p:txBody>
      </p:sp>
    </p:spTree>
    <p:extLst>
      <p:ext uri="{BB962C8B-B14F-4D97-AF65-F5344CB8AC3E}">
        <p14:creationId xmlns:p14="http://schemas.microsoft.com/office/powerpoint/2010/main" val="3800805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1B3C6-CCFD-0045-9D1E-3D214A0B260A}"/>
              </a:ext>
            </a:extLst>
          </p:cNvPr>
          <p:cNvSpPr>
            <a:spLocks noGrp="1"/>
          </p:cNvSpPr>
          <p:nvPr>
            <p:ph type="title"/>
          </p:nvPr>
        </p:nvSpPr>
        <p:spPr>
          <a:xfrm>
            <a:off x="466060" y="609600"/>
            <a:ext cx="7315200" cy="990600"/>
          </a:xfrm>
        </p:spPr>
        <p:txBody>
          <a:bodyPr/>
          <a:lstStyle/>
          <a:p>
            <a:r>
              <a:rPr lang="en-US" sz="3200" dirty="0"/>
              <a:t>Hypothetical Example</a:t>
            </a:r>
          </a:p>
        </p:txBody>
      </p:sp>
      <p:sp>
        <p:nvSpPr>
          <p:cNvPr id="3" name="Content Placeholder 2">
            <a:extLst>
              <a:ext uri="{FF2B5EF4-FFF2-40B4-BE49-F238E27FC236}">
                <a16:creationId xmlns:a16="http://schemas.microsoft.com/office/drawing/2014/main" id="{039CF9B7-26DC-9B4C-9826-969DDC71AE43}"/>
              </a:ext>
            </a:extLst>
          </p:cNvPr>
          <p:cNvSpPr>
            <a:spLocks noGrp="1"/>
          </p:cNvSpPr>
          <p:nvPr>
            <p:ph idx="1"/>
          </p:nvPr>
        </p:nvSpPr>
        <p:spPr>
          <a:xfrm>
            <a:off x="466060" y="1371600"/>
            <a:ext cx="7620000" cy="5353050"/>
          </a:xfrm>
        </p:spPr>
        <p:txBody>
          <a:bodyPr/>
          <a:lstStyle/>
          <a:p>
            <a:r>
              <a:rPr lang="en-US" sz="1400" dirty="0"/>
              <a:t>Through the MTI identification process, PA finds MT opportunity in ‘small kitchen appliances’.</a:t>
            </a:r>
          </a:p>
          <a:p>
            <a:r>
              <a:rPr lang="en-US" sz="1400" dirty="0"/>
              <a:t>PA conducts a 3P solicitation to create and execute an MTI development plan.</a:t>
            </a:r>
          </a:p>
          <a:p>
            <a:r>
              <a:rPr lang="en-US" sz="1400" dirty="0"/>
              <a:t>The successful bidder studies the market, identifies barriers, intervention strategies and program logic model. They submit an Accord with schedule of milestones, forecast baseline and method for recognizing energy savings. The Accord calls for a portfolio of market intervention strategies: e.g., online tools, government support and lobbying, mass market advertising, trade-shows, K-12 education, upstream incentives, and POS rebates. </a:t>
            </a:r>
          </a:p>
          <a:p>
            <a:pPr lvl="1"/>
            <a:r>
              <a:rPr lang="en-US" sz="1400" dirty="0"/>
              <a:t>Implementing the Accord requires procurement of expertise and services inside &amp; outside the EE portfolio. We hope the expertise, services and activities inside the portfolio would be well positioned to offer these services at a competitive cost. </a:t>
            </a:r>
          </a:p>
          <a:p>
            <a:pPr lvl="1"/>
            <a:r>
              <a:rPr lang="en-US" sz="1400" dirty="0"/>
              <a:t>If there are existing incentive programs (e.g., upstream; POS activities), these programs would need to voluntarily participate in the MTI. If they elect to participate they would be granted a static NTG for a number of years, and would benefit from the lobbying, media, and other efforts to bring more volume to their program. This would continue until the market gets enough traction that incentives are no longer needed. </a:t>
            </a:r>
          </a:p>
          <a:p>
            <a:pPr lvl="1"/>
            <a:r>
              <a:rPr lang="en-US" sz="1400" dirty="0"/>
              <a:t>If the MTI is a success, EE implementers and other supporting service providers are engaged for an extended period of time. If it fails, activities related to the MT component would end. Ongoing engagements through the main EE portfolio would continue, per existing contracts.</a:t>
            </a:r>
          </a:p>
          <a:p>
            <a:endParaRPr lang="en-US" dirty="0"/>
          </a:p>
        </p:txBody>
      </p:sp>
      <p:sp>
        <p:nvSpPr>
          <p:cNvPr id="4" name="Slide Number Placeholder 3">
            <a:extLst>
              <a:ext uri="{FF2B5EF4-FFF2-40B4-BE49-F238E27FC236}">
                <a16:creationId xmlns:a16="http://schemas.microsoft.com/office/drawing/2014/main" id="{584A51B9-A17E-3F49-B2C1-C57FD12B6CF8}"/>
              </a:ext>
            </a:extLst>
          </p:cNvPr>
          <p:cNvSpPr>
            <a:spLocks noGrp="1"/>
          </p:cNvSpPr>
          <p:nvPr>
            <p:ph type="sldNum" sz="quarter" idx="12"/>
          </p:nvPr>
        </p:nvSpPr>
        <p:spPr/>
        <p:txBody>
          <a:bodyPr/>
          <a:lstStyle/>
          <a:p>
            <a:pPr>
              <a:defRPr/>
            </a:pPr>
            <a:fld id="{E8F66E11-CE8C-4680-8589-5D426ACD9EE0}" type="slidenum">
              <a:rPr lang="en-US" smtClean="0"/>
              <a:pPr>
                <a:defRPr/>
              </a:pPr>
              <a:t>11</a:t>
            </a:fld>
            <a:endParaRPr lang="en-US"/>
          </a:p>
        </p:txBody>
      </p:sp>
    </p:spTree>
    <p:extLst>
      <p:ext uri="{BB962C8B-B14F-4D97-AF65-F5344CB8AC3E}">
        <p14:creationId xmlns:p14="http://schemas.microsoft.com/office/powerpoint/2010/main" val="195135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1B3C6-CCFD-0045-9D1E-3D214A0B260A}"/>
              </a:ext>
            </a:extLst>
          </p:cNvPr>
          <p:cNvSpPr>
            <a:spLocks noGrp="1"/>
          </p:cNvSpPr>
          <p:nvPr>
            <p:ph type="title"/>
          </p:nvPr>
        </p:nvSpPr>
        <p:spPr>
          <a:xfrm>
            <a:off x="581247" y="827567"/>
            <a:ext cx="7315200" cy="819150"/>
          </a:xfrm>
        </p:spPr>
        <p:txBody>
          <a:bodyPr/>
          <a:lstStyle/>
          <a:p>
            <a:r>
              <a:rPr lang="en-US" sz="3200" dirty="0"/>
              <a:t>Hypothetical Example 2: Passive Haus</a:t>
            </a:r>
          </a:p>
        </p:txBody>
      </p:sp>
      <p:sp>
        <p:nvSpPr>
          <p:cNvPr id="3" name="Content Placeholder 2">
            <a:extLst>
              <a:ext uri="{FF2B5EF4-FFF2-40B4-BE49-F238E27FC236}">
                <a16:creationId xmlns:a16="http://schemas.microsoft.com/office/drawing/2014/main" id="{039CF9B7-26DC-9B4C-9826-969DDC71AE43}"/>
              </a:ext>
            </a:extLst>
          </p:cNvPr>
          <p:cNvSpPr>
            <a:spLocks noGrp="1"/>
          </p:cNvSpPr>
          <p:nvPr>
            <p:ph idx="1"/>
          </p:nvPr>
        </p:nvSpPr>
        <p:spPr>
          <a:xfrm>
            <a:off x="609600" y="1646717"/>
            <a:ext cx="7620000" cy="4419600"/>
          </a:xfrm>
        </p:spPr>
        <p:txBody>
          <a:bodyPr/>
          <a:lstStyle/>
          <a:p>
            <a:r>
              <a:rPr lang="en-US" sz="2000" b="1" dirty="0"/>
              <a:t>Research</a:t>
            </a:r>
            <a:r>
              <a:rPr lang="en-US" sz="2000" dirty="0"/>
              <a:t> the breadth of benefits for new housing: e.g., avoiding health incidents in a power loss; fire prevention; peak load reduction. Determine which elements could be pre-fabricated to yield lower cost construction elements for mass production (e.g., pre-fab walls; low-cost design specs). Other cost cutting and demand increasing efforts.</a:t>
            </a:r>
          </a:p>
          <a:p>
            <a:r>
              <a:rPr lang="en-US" sz="2000" b="1" dirty="0"/>
              <a:t>Strategies</a:t>
            </a:r>
            <a:r>
              <a:rPr lang="en-US" sz="2000" dirty="0"/>
              <a:t>: Support manufacturer in creating lower cost components; work with builders in a bold way, with an eye toward future payoffs; utilize media, advertising; home ratings; cost-effectiveness and non-energy benefits. </a:t>
            </a:r>
          </a:p>
          <a:p>
            <a:r>
              <a:rPr lang="en-US" sz="2000" b="1" dirty="0"/>
              <a:t>Tools</a:t>
            </a:r>
            <a:r>
              <a:rPr lang="en-US" sz="2000" dirty="0"/>
              <a:t>: Manufacturer subsidies; Golden Carrot; demonstrations; design support; media and advertising,  </a:t>
            </a:r>
          </a:p>
          <a:p>
            <a:endParaRPr lang="en-US" dirty="0"/>
          </a:p>
        </p:txBody>
      </p:sp>
      <p:sp>
        <p:nvSpPr>
          <p:cNvPr id="4" name="Slide Number Placeholder 3">
            <a:extLst>
              <a:ext uri="{FF2B5EF4-FFF2-40B4-BE49-F238E27FC236}">
                <a16:creationId xmlns:a16="http://schemas.microsoft.com/office/drawing/2014/main" id="{584A51B9-A17E-3F49-B2C1-C57FD12B6CF8}"/>
              </a:ext>
            </a:extLst>
          </p:cNvPr>
          <p:cNvSpPr>
            <a:spLocks noGrp="1"/>
          </p:cNvSpPr>
          <p:nvPr>
            <p:ph type="sldNum" sz="quarter" idx="12"/>
          </p:nvPr>
        </p:nvSpPr>
        <p:spPr/>
        <p:txBody>
          <a:bodyPr/>
          <a:lstStyle/>
          <a:p>
            <a:pPr>
              <a:defRPr/>
            </a:pPr>
            <a:fld id="{E8F66E11-CE8C-4680-8589-5D426ACD9EE0}" type="slidenum">
              <a:rPr lang="en-US" smtClean="0"/>
              <a:pPr>
                <a:defRPr/>
              </a:pPr>
              <a:t>12</a:t>
            </a:fld>
            <a:endParaRPr lang="en-US"/>
          </a:p>
        </p:txBody>
      </p:sp>
    </p:spTree>
    <p:extLst>
      <p:ext uri="{BB962C8B-B14F-4D97-AF65-F5344CB8AC3E}">
        <p14:creationId xmlns:p14="http://schemas.microsoft.com/office/powerpoint/2010/main" val="4202718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5000F-1D0B-4263-A378-BF80DD06DC4B}"/>
              </a:ext>
            </a:extLst>
          </p:cNvPr>
          <p:cNvSpPr>
            <a:spLocks noGrp="1"/>
          </p:cNvSpPr>
          <p:nvPr>
            <p:ph type="title"/>
          </p:nvPr>
        </p:nvSpPr>
        <p:spPr>
          <a:xfrm>
            <a:off x="685800" y="2895600"/>
            <a:ext cx="7772400" cy="783851"/>
          </a:xfrm>
        </p:spPr>
        <p:txBody>
          <a:bodyPr/>
          <a:lstStyle/>
          <a:p>
            <a:pPr algn="ctr"/>
            <a:r>
              <a:rPr lang="en-US" dirty="0"/>
              <a:t>Afternoon discussion Session</a:t>
            </a:r>
          </a:p>
        </p:txBody>
      </p:sp>
      <p:sp>
        <p:nvSpPr>
          <p:cNvPr id="4" name="Slide Number Placeholder 3">
            <a:extLst>
              <a:ext uri="{FF2B5EF4-FFF2-40B4-BE49-F238E27FC236}">
                <a16:creationId xmlns:a16="http://schemas.microsoft.com/office/drawing/2014/main" id="{0B86E86F-E07C-4654-A126-9FD79EF64EA2}"/>
              </a:ext>
            </a:extLst>
          </p:cNvPr>
          <p:cNvSpPr>
            <a:spLocks noGrp="1"/>
          </p:cNvSpPr>
          <p:nvPr>
            <p:ph type="sldNum" sz="quarter" idx="12"/>
          </p:nvPr>
        </p:nvSpPr>
        <p:spPr/>
        <p:txBody>
          <a:bodyPr/>
          <a:lstStyle/>
          <a:p>
            <a:pPr>
              <a:defRPr/>
            </a:pPr>
            <a:fld id="{F5044B87-689D-4B01-8B9E-D459FBDE4654}" type="slidenum">
              <a:rPr lang="en-US" smtClean="0"/>
              <a:pPr>
                <a:defRPr/>
              </a:pPr>
              <a:t>13</a:t>
            </a:fld>
            <a:endParaRPr lang="en-US"/>
          </a:p>
        </p:txBody>
      </p:sp>
    </p:spTree>
    <p:extLst>
      <p:ext uri="{BB962C8B-B14F-4D97-AF65-F5344CB8AC3E}">
        <p14:creationId xmlns:p14="http://schemas.microsoft.com/office/powerpoint/2010/main" val="3570925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6"/>
          <p:cNvSpPr>
            <a:spLocks noGrp="1" noChangeArrowheads="1"/>
          </p:cNvSpPr>
          <p:nvPr>
            <p:ph type="sldNum" sz="quarter" idx="12"/>
          </p:nvPr>
        </p:nvSpPr>
        <p:spPr>
          <a:noFill/>
        </p:spPr>
        <p:txBody>
          <a:bodyPr/>
          <a:lstStyle/>
          <a:p>
            <a:r>
              <a:rPr lang="en-US" dirty="0"/>
              <a:t> </a:t>
            </a:r>
            <a:fld id="{82F1ADB2-9F07-4168-934D-66AF6740161A}" type="slidenum">
              <a:rPr lang="en-US" smtClean="0"/>
              <a:pPr/>
              <a:t>14</a:t>
            </a:fld>
            <a:endParaRPr lang="en-US" dirty="0"/>
          </a:p>
        </p:txBody>
      </p:sp>
      <p:sp>
        <p:nvSpPr>
          <p:cNvPr id="20481" name="Rectangle 2"/>
          <p:cNvSpPr>
            <a:spLocks noGrp="1" noChangeArrowheads="1"/>
          </p:cNvSpPr>
          <p:nvPr>
            <p:ph type="title"/>
          </p:nvPr>
        </p:nvSpPr>
        <p:spPr>
          <a:xfrm>
            <a:off x="0" y="838200"/>
            <a:ext cx="8991600" cy="685800"/>
          </a:xfrm>
        </p:spPr>
        <p:txBody>
          <a:bodyPr/>
          <a:lstStyle/>
          <a:p>
            <a:pPr>
              <a:defRPr/>
            </a:pPr>
            <a:r>
              <a:rPr lang="en-US" sz="3200" dirty="0"/>
              <a:t>Codes &amp; Standards</a:t>
            </a:r>
            <a:endParaRPr lang="en-US" sz="3200" kern="1200" dirty="0">
              <a:solidFill>
                <a:srgbClr val="0070C0"/>
              </a:solidFill>
            </a:endParaRPr>
          </a:p>
        </p:txBody>
      </p:sp>
      <p:sp>
        <p:nvSpPr>
          <p:cNvPr id="26627" name="Rectangle 3"/>
          <p:cNvSpPr>
            <a:spLocks noGrp="1" noChangeArrowheads="1"/>
          </p:cNvSpPr>
          <p:nvPr>
            <p:ph type="body" idx="1"/>
          </p:nvPr>
        </p:nvSpPr>
        <p:spPr>
          <a:xfrm>
            <a:off x="457200" y="1524000"/>
            <a:ext cx="8229600" cy="4800600"/>
          </a:xfrm>
        </p:spPr>
        <p:txBody>
          <a:bodyPr/>
          <a:lstStyle/>
          <a:p>
            <a:r>
              <a:rPr lang="en-US" sz="2200" dirty="0"/>
              <a:t>Up to the point of code adoption, use terms of MTI to determine energy savings credit. </a:t>
            </a:r>
          </a:p>
          <a:p>
            <a:r>
              <a:rPr lang="en-US" sz="2200" dirty="0"/>
              <a:t>At the time of code adoption, apply an evaluation approach to allocate C&amp;S credit to the MTI. This applies to the years following code adoption.</a:t>
            </a:r>
            <a:r>
              <a:rPr lang="en-US" sz="2200" b="1" dirty="0"/>
              <a:t> </a:t>
            </a:r>
          </a:p>
          <a:p>
            <a:r>
              <a:rPr lang="en-US" sz="2200" dirty="0"/>
              <a:t>How to address planning and forecasting, and determining whether an Accord meets lifecycle savings threshold requirements at the time of approval?</a:t>
            </a:r>
          </a:p>
          <a:p>
            <a:pPr lvl="1"/>
            <a:r>
              <a:rPr lang="en-US" sz="2000" dirty="0"/>
              <a:t>Assemble all forecast costs and benefits, leaving C&amp;S aside. Then, calculate the minimum amount of attribution credit that would be needed in order for the Accord to meet cost-effectiveness thresholds. Assess whether this value is reasonable and achievable. Revisit periodically.</a:t>
            </a:r>
          </a:p>
          <a:p>
            <a:pPr lvl="1"/>
            <a:endParaRPr lang="en-US" sz="1800" dirty="0"/>
          </a:p>
          <a:p>
            <a:pPr lvl="2">
              <a:buFontTx/>
              <a:buChar char="-"/>
            </a:pPr>
            <a:endParaRPr lang="en-US" sz="1600" dirty="0"/>
          </a:p>
          <a:p>
            <a:pPr marL="457200" lvl="1" indent="0">
              <a:lnSpc>
                <a:spcPct val="90000"/>
              </a:lnSpc>
              <a:buNone/>
            </a:pPr>
            <a:endParaRPr lang="en-US" sz="2400" dirty="0"/>
          </a:p>
        </p:txBody>
      </p:sp>
    </p:spTree>
    <p:extLst>
      <p:ext uri="{BB962C8B-B14F-4D97-AF65-F5344CB8AC3E}">
        <p14:creationId xmlns:p14="http://schemas.microsoft.com/office/powerpoint/2010/main" val="53707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1B3C6-CCFD-0045-9D1E-3D214A0B260A}"/>
              </a:ext>
            </a:extLst>
          </p:cNvPr>
          <p:cNvSpPr>
            <a:spLocks noGrp="1"/>
          </p:cNvSpPr>
          <p:nvPr>
            <p:ph type="title"/>
          </p:nvPr>
        </p:nvSpPr>
        <p:spPr>
          <a:xfrm>
            <a:off x="457200" y="666750"/>
            <a:ext cx="7315200" cy="819150"/>
          </a:xfrm>
        </p:spPr>
        <p:txBody>
          <a:bodyPr/>
          <a:lstStyle/>
          <a:p>
            <a:r>
              <a:rPr lang="en-US" sz="3200" dirty="0"/>
              <a:t>More Hypothetical Examples</a:t>
            </a:r>
          </a:p>
        </p:txBody>
      </p:sp>
      <p:sp>
        <p:nvSpPr>
          <p:cNvPr id="3" name="Content Placeholder 2">
            <a:extLst>
              <a:ext uri="{FF2B5EF4-FFF2-40B4-BE49-F238E27FC236}">
                <a16:creationId xmlns:a16="http://schemas.microsoft.com/office/drawing/2014/main" id="{039CF9B7-26DC-9B4C-9826-969DDC71AE43}"/>
              </a:ext>
            </a:extLst>
          </p:cNvPr>
          <p:cNvSpPr>
            <a:spLocks noGrp="1"/>
          </p:cNvSpPr>
          <p:nvPr>
            <p:ph idx="1"/>
          </p:nvPr>
        </p:nvSpPr>
        <p:spPr>
          <a:xfrm>
            <a:off x="609600" y="1371600"/>
            <a:ext cx="7620000" cy="5257800"/>
          </a:xfrm>
        </p:spPr>
        <p:txBody>
          <a:bodyPr/>
          <a:lstStyle/>
          <a:p>
            <a:r>
              <a:rPr lang="en-US" sz="1600" b="1" dirty="0"/>
              <a:t>Reduce residential energy use at evening peak hours </a:t>
            </a:r>
          </a:p>
          <a:p>
            <a:pPr lvl="1"/>
            <a:r>
              <a:rPr lang="en-US" sz="1400" b="1" dirty="0"/>
              <a:t>Research</a:t>
            </a:r>
            <a:r>
              <a:rPr lang="en-US" sz="1400" dirty="0"/>
              <a:t> end-use shares at peak in residential sector, and potential to reduce and shift</a:t>
            </a:r>
          </a:p>
          <a:p>
            <a:pPr lvl="1"/>
            <a:r>
              <a:rPr lang="en-US" sz="1400" b="1" dirty="0"/>
              <a:t>Tools</a:t>
            </a:r>
            <a:r>
              <a:rPr lang="en-US" sz="1400" dirty="0"/>
              <a:t>: applications to alert users when electricity is ‘dirty’. E.g., use multi-colored alerts; ongoing and daily engagement. Not price but climate related. Encourage and support load shifting of all opportunities. Deploy appliance controls, apps, smart appliance add-ons, media, education, outreach, incentives.</a:t>
            </a:r>
          </a:p>
          <a:p>
            <a:pPr lvl="1"/>
            <a:r>
              <a:rPr lang="en-US" sz="1400" b="1" dirty="0"/>
              <a:t>Strategies</a:t>
            </a:r>
            <a:r>
              <a:rPr lang="en-US" sz="1400" dirty="0"/>
              <a:t>: competition for best application; online gaming; media; work upstream with manufacturing (smart or control enabled appliance); work with appliance repair and distributers; price enhancements to end users; K-12 education; local government/CCA.</a:t>
            </a:r>
          </a:p>
          <a:p>
            <a:pPr lvl="1"/>
            <a:r>
              <a:rPr lang="en-US" sz="1400" b="1" dirty="0"/>
              <a:t>Metrics/Milestones:</a:t>
            </a:r>
            <a:r>
              <a:rPr lang="en-US" sz="1400" dirty="0"/>
              <a:t> Aggregate use on-peak adjusted for population, economy, weather. E.g., # of apps; # of downloads; # of media views; results of awareness surveys; # of manufacturers engaged; # of repair/distributors engaged; price.</a:t>
            </a:r>
          </a:p>
          <a:p>
            <a:pPr lvl="2"/>
            <a:r>
              <a:rPr lang="en-US" sz="1400" dirty="0"/>
              <a:t>Need to remove HER savings, other EE program peak savings, and DR.</a:t>
            </a:r>
            <a:endParaRPr lang="en-US" sz="800" dirty="0"/>
          </a:p>
          <a:p>
            <a:r>
              <a:rPr lang="en-US" sz="1600" b="1" dirty="0"/>
              <a:t>Make wi-fi enabled home “EMS” (Energy Management Systems) a new norm. </a:t>
            </a:r>
            <a:r>
              <a:rPr lang="en-US" sz="1600" dirty="0"/>
              <a:t>Work with developers to reduce costs. Incentivize for new homes and retrofits. Promotion, education, enhance non-energy benefits.</a:t>
            </a:r>
          </a:p>
          <a:p>
            <a:r>
              <a:rPr lang="en-US" sz="1600" b="1" dirty="0"/>
              <a:t>Transform HVAC installation market. </a:t>
            </a:r>
            <a:r>
              <a:rPr lang="en-US" sz="1600" dirty="0"/>
              <a:t>Make concurrent efficiency measures and practices to include affordable and effective duct sealing, roof coating, roof insulation, and/or air-sealing. </a:t>
            </a:r>
          </a:p>
          <a:p>
            <a:endParaRPr lang="en-US" dirty="0"/>
          </a:p>
        </p:txBody>
      </p:sp>
      <p:sp>
        <p:nvSpPr>
          <p:cNvPr id="4" name="Slide Number Placeholder 3">
            <a:extLst>
              <a:ext uri="{FF2B5EF4-FFF2-40B4-BE49-F238E27FC236}">
                <a16:creationId xmlns:a16="http://schemas.microsoft.com/office/drawing/2014/main" id="{584A51B9-A17E-3F49-B2C1-C57FD12B6CF8}"/>
              </a:ext>
            </a:extLst>
          </p:cNvPr>
          <p:cNvSpPr>
            <a:spLocks noGrp="1"/>
          </p:cNvSpPr>
          <p:nvPr>
            <p:ph type="sldNum" sz="quarter" idx="12"/>
          </p:nvPr>
        </p:nvSpPr>
        <p:spPr/>
        <p:txBody>
          <a:bodyPr/>
          <a:lstStyle/>
          <a:p>
            <a:pPr>
              <a:defRPr/>
            </a:pPr>
            <a:fld id="{E8F66E11-CE8C-4680-8589-5D426ACD9EE0}" type="slidenum">
              <a:rPr lang="en-US" smtClean="0"/>
              <a:pPr>
                <a:defRPr/>
              </a:pPr>
              <a:t>15</a:t>
            </a:fld>
            <a:endParaRPr lang="en-US" dirty="0"/>
          </a:p>
        </p:txBody>
      </p:sp>
    </p:spTree>
    <p:extLst>
      <p:ext uri="{BB962C8B-B14F-4D97-AF65-F5344CB8AC3E}">
        <p14:creationId xmlns:p14="http://schemas.microsoft.com/office/powerpoint/2010/main" val="46453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a:xfrm>
            <a:off x="457200" y="914400"/>
            <a:ext cx="8229600" cy="990600"/>
          </a:xfrm>
        </p:spPr>
        <p:txBody>
          <a:bodyPr/>
          <a:lstStyle/>
          <a:p>
            <a:br>
              <a:rPr altLang="en-US" sz="3200" b="0" dirty="0">
                <a:latin typeface="Arial" pitchFamily="34" charset="0"/>
                <a:cs typeface="Arial" pitchFamily="34" charset="0"/>
              </a:rPr>
            </a:br>
            <a:r>
              <a:rPr altLang="en-US" sz="3200" dirty="0">
                <a:latin typeface="Arial" pitchFamily="34" charset="0"/>
                <a:cs typeface="Arial" pitchFamily="34" charset="0"/>
              </a:rPr>
              <a:t>Safety and Emergency Information </a:t>
            </a:r>
            <a:br>
              <a:rPr altLang="en-US" sz="3200" b="0" dirty="0">
                <a:latin typeface="Arial" pitchFamily="34" charset="0"/>
                <a:cs typeface="Arial" pitchFamily="34" charset="0"/>
              </a:rPr>
            </a:br>
            <a:endParaRPr altLang="en-US" sz="3200" dirty="0">
              <a:latin typeface="Arial" pitchFamily="34" charset="0"/>
              <a:cs typeface="Arial" pitchFamily="34" charset="0"/>
            </a:endParaRPr>
          </a:p>
        </p:txBody>
      </p:sp>
      <p:sp>
        <p:nvSpPr>
          <p:cNvPr id="101379" name="Content Placeholder 2"/>
          <p:cNvSpPr>
            <a:spLocks noGrp="1"/>
          </p:cNvSpPr>
          <p:nvPr>
            <p:ph idx="1"/>
          </p:nvPr>
        </p:nvSpPr>
        <p:spPr>
          <a:xfrm>
            <a:off x="533400" y="1905000"/>
            <a:ext cx="7467600" cy="4144963"/>
          </a:xfrm>
        </p:spPr>
        <p:txBody>
          <a:bodyPr/>
          <a:lstStyle/>
          <a:p>
            <a:r>
              <a:rPr lang="en-US" altLang="en-US" sz="2400" dirty="0"/>
              <a:t>In the event of an emergency, please follow the instructions and proceed calmly out the exits. </a:t>
            </a:r>
          </a:p>
          <a:p>
            <a:endParaRPr lang="en-US" altLang="en-US" sz="2400" dirty="0"/>
          </a:p>
          <a:p>
            <a:r>
              <a:rPr lang="en-US" altLang="en-US" sz="2400" dirty="0"/>
              <a:t>The Evacuation Location is the park between the Opera House and Herbst Theater.</a:t>
            </a:r>
          </a:p>
          <a:p>
            <a:endParaRPr lang="en-US" altLang="en-US" sz="2400" dirty="0"/>
          </a:p>
          <a:p>
            <a:pPr>
              <a:spcBef>
                <a:spcPts val="0"/>
              </a:spcBef>
            </a:pPr>
            <a:r>
              <a:rPr lang="en-US" altLang="en-US" sz="2400" dirty="0"/>
              <a:t>Exit the building at Van Ness Ave. and McAllister and walk along Van Ness past the Herbst Theater (the first building across the street). </a:t>
            </a:r>
            <a:endParaRPr lang="en-US" altLang="en-US" dirty="0"/>
          </a:p>
        </p:txBody>
      </p:sp>
      <p:sp>
        <p:nvSpPr>
          <p:cNvPr id="101380" name="Slide Number Placeholder 4"/>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000">
                <a:solidFill>
                  <a:schemeClr val="tx1"/>
                </a:solidFill>
                <a:latin typeface="Arial" pitchFamily="34" charset="0"/>
              </a:defRPr>
            </a:lvl1pPr>
            <a:lvl2pPr marL="742950" indent="-285750">
              <a:spcBef>
                <a:spcPct val="20000"/>
              </a:spcBef>
              <a:buChar char="–"/>
              <a:defRPr>
                <a:solidFill>
                  <a:schemeClr val="tx1"/>
                </a:solidFill>
                <a:latin typeface="Arial" pitchFamily="34" charset="0"/>
              </a:defRPr>
            </a:lvl2pPr>
            <a:lvl3pPr marL="1143000" indent="-228600">
              <a:spcBef>
                <a:spcPct val="20000"/>
              </a:spcBef>
              <a:buChar char="•"/>
              <a:defRPr sz="1600">
                <a:solidFill>
                  <a:schemeClr val="tx1"/>
                </a:solidFill>
                <a:latin typeface="Arial" pitchFamily="34" charset="0"/>
              </a:defRPr>
            </a:lvl3pPr>
            <a:lvl4pPr marL="1600200" indent="-228600">
              <a:spcBef>
                <a:spcPct val="20000"/>
              </a:spcBef>
              <a:buChar char="–"/>
              <a:defRPr sz="1400">
                <a:solidFill>
                  <a:schemeClr val="tx1"/>
                </a:solidFill>
                <a:latin typeface="Arial" pitchFamily="34" charset="0"/>
              </a:defRPr>
            </a:lvl4pPr>
            <a:lvl5pPr marL="2057400" indent="-228600">
              <a:spcBef>
                <a:spcPct val="20000"/>
              </a:spcBef>
              <a:buChar char="»"/>
              <a:defRPr sz="1400">
                <a:solidFill>
                  <a:schemeClr val="tx1"/>
                </a:solidFill>
                <a:latin typeface="Arial" pitchFamily="34" charset="0"/>
              </a:defRPr>
            </a:lvl5pPr>
            <a:lvl6pPr marL="2514600" indent="-228600" eaLnBrk="0" fontAlgn="base" hangingPunct="0">
              <a:spcBef>
                <a:spcPct val="20000"/>
              </a:spcBef>
              <a:spcAft>
                <a:spcPct val="0"/>
              </a:spcAft>
              <a:buChar char="»"/>
              <a:defRPr sz="1400">
                <a:solidFill>
                  <a:schemeClr val="tx1"/>
                </a:solidFill>
                <a:latin typeface="Arial" pitchFamily="34" charset="0"/>
              </a:defRPr>
            </a:lvl6pPr>
            <a:lvl7pPr marL="2971800" indent="-228600" eaLnBrk="0" fontAlgn="base" hangingPunct="0">
              <a:spcBef>
                <a:spcPct val="20000"/>
              </a:spcBef>
              <a:spcAft>
                <a:spcPct val="0"/>
              </a:spcAft>
              <a:buChar char="»"/>
              <a:defRPr sz="1400">
                <a:solidFill>
                  <a:schemeClr val="tx1"/>
                </a:solidFill>
                <a:latin typeface="Arial" pitchFamily="34" charset="0"/>
              </a:defRPr>
            </a:lvl7pPr>
            <a:lvl8pPr marL="3429000" indent="-228600" eaLnBrk="0" fontAlgn="base" hangingPunct="0">
              <a:spcBef>
                <a:spcPct val="20000"/>
              </a:spcBef>
              <a:spcAft>
                <a:spcPct val="0"/>
              </a:spcAft>
              <a:buChar char="»"/>
              <a:defRPr sz="1400">
                <a:solidFill>
                  <a:schemeClr val="tx1"/>
                </a:solidFill>
                <a:latin typeface="Arial" pitchFamily="34" charset="0"/>
              </a:defRPr>
            </a:lvl8pPr>
            <a:lvl9pPr marL="3886200" indent="-228600" eaLnBrk="0" fontAlgn="base" hangingPunct="0">
              <a:spcBef>
                <a:spcPct val="20000"/>
              </a:spcBef>
              <a:spcAft>
                <a:spcPct val="0"/>
              </a:spcAft>
              <a:buChar char="»"/>
              <a:defRPr sz="1400">
                <a:solidFill>
                  <a:schemeClr val="tx1"/>
                </a:solidFill>
                <a:latin typeface="Arial" pitchFamily="34" charset="0"/>
              </a:defRPr>
            </a:lvl9pPr>
          </a:lstStyle>
          <a:p>
            <a:pPr>
              <a:spcBef>
                <a:spcPct val="0"/>
              </a:spcBef>
              <a:buFontTx/>
              <a:buNone/>
            </a:pPr>
            <a:endParaRPr lang="en-US" altLang="en-US" sz="1400">
              <a:solidFill>
                <a:srgbClr val="000000"/>
              </a:solidFill>
              <a:cs typeface="Arial" pitchFamily="34" charset="0"/>
            </a:endParaRPr>
          </a:p>
          <a:p>
            <a:pPr>
              <a:spcBef>
                <a:spcPct val="0"/>
              </a:spcBef>
              <a:buFontTx/>
              <a:buNone/>
            </a:pPr>
            <a:fld id="{CEF1ED8F-7DC9-49C3-BC6F-7363BE1CD843}" type="slidenum">
              <a:rPr lang="en-US" altLang="en-US" sz="1400" smtClean="0">
                <a:solidFill>
                  <a:srgbClr val="000000"/>
                </a:solidFill>
                <a:cs typeface="Arial" pitchFamily="34" charset="0"/>
              </a:rPr>
              <a:pPr>
                <a:spcBef>
                  <a:spcPct val="0"/>
                </a:spcBef>
                <a:buFontTx/>
                <a:buNone/>
              </a:pPr>
              <a:t>2</a:t>
            </a:fld>
            <a:endParaRPr lang="en-US" altLang="en-US" sz="1400">
              <a:solidFill>
                <a:srgbClr val="000000"/>
              </a:solidFill>
              <a:cs typeface="Arial" pitchFamily="34" charset="0"/>
            </a:endParaRPr>
          </a:p>
        </p:txBody>
      </p:sp>
    </p:spTree>
    <p:extLst>
      <p:ext uri="{BB962C8B-B14F-4D97-AF65-F5344CB8AC3E}">
        <p14:creationId xmlns:p14="http://schemas.microsoft.com/office/powerpoint/2010/main" val="383751480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971550"/>
            <a:ext cx="6172200" cy="857250"/>
          </a:xfrm>
        </p:spPr>
        <p:txBody>
          <a:bodyPr>
            <a:normAutofit/>
          </a:bodyPr>
          <a:lstStyle/>
          <a:p>
            <a:pPr algn="ctr"/>
            <a:r>
              <a:rPr lang="en-US" sz="3000" b="1" dirty="0">
                <a:solidFill>
                  <a:srgbClr val="0070C0"/>
                </a:solidFill>
              </a:rPr>
              <a:t>Evacuation Map</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a:t>
            </a:fld>
            <a:endParaRPr lang="en-US" dirty="0">
              <a:solidFill>
                <a:prstClr val="black">
                  <a:tint val="75000"/>
                </a:prstClr>
              </a:solidFill>
            </a:endParaRPr>
          </a:p>
        </p:txBody>
      </p:sp>
      <p:pic>
        <p:nvPicPr>
          <p:cNvPr id="5" name="Picture 2" descr="d:\py2\Desktop\CPUC-ma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3051" y="1771651"/>
            <a:ext cx="5993320" cy="3893344"/>
          </a:xfrm>
          <a:prstGeom prst="rect">
            <a:avLst/>
          </a:prstGeom>
          <a:noFill/>
          <a:extLst>
            <a:ext uri="{909E8E84-426E-40dd-AFC4-6F175D3DCCD1}">
              <a14:hiddenFill xmlns:a14="http://schemas.microsoft.com/office/drawing/2010/main" xmlns="">
                <a:solidFill>
                  <a:srgbClr val="FFFFFF"/>
                </a:solidFill>
              </a14:hiddenFill>
            </a:ext>
          </a:extLst>
        </p:spPr>
      </p:pic>
      <p:sp>
        <p:nvSpPr>
          <p:cNvPr id="7" name="5-Point Star 6"/>
          <p:cNvSpPr/>
          <p:nvPr/>
        </p:nvSpPr>
        <p:spPr>
          <a:xfrm>
            <a:off x="3486150" y="2857500"/>
            <a:ext cx="171450" cy="17145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solidFill>
                <a:srgbClr val="FF0000"/>
              </a:solidFill>
            </a:endParaRPr>
          </a:p>
        </p:txBody>
      </p:sp>
      <p:sp>
        <p:nvSpPr>
          <p:cNvPr id="8" name="5-Point Star 7"/>
          <p:cNvSpPr/>
          <p:nvPr/>
        </p:nvSpPr>
        <p:spPr>
          <a:xfrm>
            <a:off x="3543300" y="5143500"/>
            <a:ext cx="171450" cy="171450"/>
          </a:xfrm>
          <a:prstGeom prst="star5">
            <a:avLst/>
          </a:prstGeom>
          <a:solidFill>
            <a:srgbClr val="3333FF"/>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solidFill>
                <a:srgbClr val="FF0000"/>
              </a:solidFill>
            </a:endParaRPr>
          </a:p>
        </p:txBody>
      </p:sp>
      <p:sp>
        <p:nvSpPr>
          <p:cNvPr id="9" name="Rectangular Callout 8"/>
          <p:cNvSpPr/>
          <p:nvPr/>
        </p:nvSpPr>
        <p:spPr>
          <a:xfrm>
            <a:off x="3600450" y="1771650"/>
            <a:ext cx="1200150" cy="620663"/>
          </a:xfrm>
          <a:prstGeom prst="wedgeRectCallout">
            <a:avLst>
              <a:gd name="adj1" fmla="val -46509"/>
              <a:gd name="adj2" fmla="val 125389"/>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tx1"/>
                </a:solidFill>
              </a:rPr>
              <a:t>You Are Here (</a:t>
            </a:r>
            <a:r>
              <a:rPr lang="en-US" sz="1050" dirty="0">
                <a:solidFill>
                  <a:schemeClr val="tx1"/>
                </a:solidFill>
              </a:rPr>
              <a:t>Auditorium</a:t>
            </a:r>
            <a:r>
              <a:rPr lang="en-US" sz="1050" b="1" dirty="0">
                <a:solidFill>
                  <a:schemeClr val="tx1"/>
                </a:solidFill>
              </a:rPr>
              <a:t>)</a:t>
            </a:r>
          </a:p>
        </p:txBody>
      </p:sp>
      <p:sp>
        <p:nvSpPr>
          <p:cNvPr id="10" name="Rectangular Callout 9"/>
          <p:cNvSpPr/>
          <p:nvPr/>
        </p:nvSpPr>
        <p:spPr>
          <a:xfrm>
            <a:off x="3829051" y="4572000"/>
            <a:ext cx="971551" cy="459486"/>
          </a:xfrm>
          <a:prstGeom prst="wedgeRectCallout">
            <a:avLst>
              <a:gd name="adj1" fmla="val -62939"/>
              <a:gd name="adj2" fmla="val 85114"/>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tx1"/>
                </a:solidFill>
              </a:rPr>
              <a:t>Assembly Point</a:t>
            </a:r>
          </a:p>
        </p:txBody>
      </p:sp>
    </p:spTree>
    <p:extLst>
      <p:ext uri="{BB962C8B-B14F-4D97-AF65-F5344CB8AC3E}">
        <p14:creationId xmlns:p14="http://schemas.microsoft.com/office/powerpoint/2010/main" val="2160239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pPr eaLnBrk="1" hangingPunct="1"/>
            <a:r>
              <a:rPr altLang="en-US" sz="3200" dirty="0">
                <a:ea typeface="MS PGothic" pitchFamily="34" charset="-128"/>
                <a:cs typeface="Arial" pitchFamily="34" charset="0"/>
              </a:rPr>
              <a:t>Practical Information</a:t>
            </a:r>
          </a:p>
        </p:txBody>
      </p:sp>
      <p:sp>
        <p:nvSpPr>
          <p:cNvPr id="4099" name="Content Placeholder 1"/>
          <p:cNvSpPr>
            <a:spLocks noGrp="1"/>
          </p:cNvSpPr>
          <p:nvPr>
            <p:ph idx="1"/>
          </p:nvPr>
        </p:nvSpPr>
        <p:spPr>
          <a:xfrm>
            <a:off x="838200" y="1717676"/>
            <a:ext cx="7848600" cy="4641849"/>
          </a:xfrm>
        </p:spPr>
        <p:txBody>
          <a:bodyPr/>
          <a:lstStyle/>
          <a:p>
            <a:pPr marL="0" indent="0">
              <a:buNone/>
            </a:pPr>
            <a:r>
              <a:rPr lang="en-US" sz="2800" dirty="0"/>
              <a:t>Webinar Link:</a:t>
            </a:r>
          </a:p>
          <a:p>
            <a:pPr marL="400050" lvl="1" indent="0">
              <a:buNone/>
            </a:pPr>
            <a:r>
              <a:rPr lang="en-US" sz="1800" dirty="0">
                <a:solidFill>
                  <a:srgbClr val="0070C0"/>
                </a:solidFill>
                <a:hlinkClick r:id="rId3">
                  <a:extLst>
                    <a:ext uri="{A12FA001-AC4F-418D-AE19-62706E023703}">
                      <ahyp:hlinkClr xmlns:ahyp="http://schemas.microsoft.com/office/drawing/2018/hyperlinkcolor" val="tx"/>
                    </a:ext>
                  </a:extLst>
                </a:hlinkClick>
              </a:rPr>
              <a:t>https://centurylinkconferencing.webex.com/centurylinkconferencing/j.php?MTID=mc35e083e6dff07dd64fb3717c30a1c52</a:t>
            </a:r>
            <a:endParaRPr lang="en-US" sz="1800" dirty="0">
              <a:solidFill>
                <a:srgbClr val="0070C0"/>
              </a:solidFill>
            </a:endParaRPr>
          </a:p>
          <a:p>
            <a:pPr marL="400050" lvl="1" indent="0">
              <a:buNone/>
            </a:pPr>
            <a:r>
              <a:rPr lang="en-US" sz="2000" dirty="0"/>
              <a:t>Meeting number: 714 472 593</a:t>
            </a:r>
          </a:p>
          <a:p>
            <a:pPr marL="400050" lvl="1" indent="0">
              <a:buNone/>
            </a:pPr>
            <a:r>
              <a:rPr lang="en-US" sz="2000" dirty="0"/>
              <a:t>Meeting password: !Energy1</a:t>
            </a:r>
            <a:endParaRPr lang="en-US" dirty="0"/>
          </a:p>
          <a:p>
            <a:pPr marL="0" indent="0">
              <a:buNone/>
            </a:pPr>
            <a:r>
              <a:rPr lang="en-US" sz="2800" dirty="0">
                <a:ea typeface="+mn-ea"/>
                <a:cs typeface="+mn-cs"/>
              </a:rPr>
              <a:t>Join</a:t>
            </a:r>
            <a:r>
              <a:rPr lang="en-US" sz="2800" dirty="0"/>
              <a:t> by phone:</a:t>
            </a:r>
          </a:p>
          <a:p>
            <a:pPr marL="400050" lvl="1" indent="0">
              <a:buNone/>
            </a:pPr>
            <a:r>
              <a:rPr lang="en-US" sz="2000" dirty="0"/>
              <a:t>Call-in: 866-660-2389</a:t>
            </a:r>
          </a:p>
          <a:p>
            <a:pPr marL="400050" lvl="1" indent="0">
              <a:buNone/>
            </a:pPr>
            <a:r>
              <a:rPr lang="en-US" sz="2000" dirty="0"/>
              <a:t>Participant: 9372559</a:t>
            </a:r>
          </a:p>
          <a:p>
            <a:pPr marL="0" indent="0">
              <a:buNone/>
            </a:pPr>
            <a:r>
              <a:rPr lang="en-US" sz="2400" dirty="0"/>
              <a:t>CPUC wi-fi:</a:t>
            </a:r>
          </a:p>
          <a:p>
            <a:pPr marL="400050" lvl="1" indent="0">
              <a:buNone/>
            </a:pPr>
            <a:r>
              <a:rPr lang="en-US" altLang="en-US" sz="2000" dirty="0"/>
              <a:t>SSID:  </a:t>
            </a:r>
            <a:r>
              <a:rPr lang="en-US" altLang="en-US" sz="2000" dirty="0" err="1"/>
              <a:t>cpucguest</a:t>
            </a:r>
            <a:endParaRPr lang="en-US" altLang="en-US" sz="2000" dirty="0"/>
          </a:p>
          <a:p>
            <a:pPr marL="400050" lvl="1" indent="0">
              <a:buNone/>
            </a:pPr>
            <a:r>
              <a:rPr lang="en-US" altLang="en-US" sz="2000" dirty="0"/>
              <a:t>User name:	guest    </a:t>
            </a:r>
          </a:p>
          <a:p>
            <a:pPr marL="400050" lvl="1" indent="0">
              <a:buNone/>
            </a:pPr>
            <a:r>
              <a:rPr lang="en-US" altLang="en-US" sz="2000" dirty="0"/>
              <a:t>Password:  cpuc103118 </a:t>
            </a:r>
          </a:p>
          <a:p>
            <a:pPr marL="400050" lvl="1" indent="0">
              <a:buNone/>
            </a:pPr>
            <a:endParaRPr lang="en-US" altLang="en-US" dirty="0"/>
          </a:p>
          <a:p>
            <a:pPr marL="400050" lvl="1" indent="0">
              <a:buNone/>
            </a:pPr>
            <a:endParaRPr lang="en-US" altLang="en-US" dirty="0"/>
          </a:p>
        </p:txBody>
      </p:sp>
      <p:sp>
        <p:nvSpPr>
          <p:cNvPr id="103428" name="Rectangle 9"/>
          <p:cNvSpPr>
            <a:spLocks noChangeArrowheads="1"/>
          </p:cNvSpPr>
          <p:nvPr/>
        </p:nvSpPr>
        <p:spPr bwMode="auto">
          <a:xfrm>
            <a:off x="457200" y="6248400"/>
            <a:ext cx="304800" cy="3048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spcBef>
                <a:spcPct val="20000"/>
              </a:spcBef>
              <a:buChar char="•"/>
              <a:defRPr sz="2000">
                <a:solidFill>
                  <a:schemeClr val="tx1"/>
                </a:solidFill>
                <a:latin typeface="Arial" pitchFamily="34" charset="0"/>
              </a:defRPr>
            </a:lvl1pPr>
            <a:lvl2pPr marL="742950" indent="-285750">
              <a:spcBef>
                <a:spcPct val="20000"/>
              </a:spcBef>
              <a:buChar char="–"/>
              <a:defRPr>
                <a:solidFill>
                  <a:schemeClr val="tx1"/>
                </a:solidFill>
                <a:latin typeface="Arial" pitchFamily="34" charset="0"/>
              </a:defRPr>
            </a:lvl2pPr>
            <a:lvl3pPr marL="1143000" indent="-228600">
              <a:spcBef>
                <a:spcPct val="20000"/>
              </a:spcBef>
              <a:buChar char="•"/>
              <a:defRPr sz="1600">
                <a:solidFill>
                  <a:schemeClr val="tx1"/>
                </a:solidFill>
                <a:latin typeface="Arial" pitchFamily="34" charset="0"/>
              </a:defRPr>
            </a:lvl3pPr>
            <a:lvl4pPr marL="1600200" indent="-228600">
              <a:spcBef>
                <a:spcPct val="20000"/>
              </a:spcBef>
              <a:buChar char="–"/>
              <a:defRPr sz="1400">
                <a:solidFill>
                  <a:schemeClr val="tx1"/>
                </a:solidFill>
                <a:latin typeface="Arial" pitchFamily="34" charset="0"/>
              </a:defRPr>
            </a:lvl4pPr>
            <a:lvl5pPr marL="2057400" indent="-228600">
              <a:spcBef>
                <a:spcPct val="20000"/>
              </a:spcBef>
              <a:buChar char="»"/>
              <a:defRPr sz="1400">
                <a:solidFill>
                  <a:schemeClr val="tx1"/>
                </a:solidFill>
                <a:latin typeface="Arial" pitchFamily="34" charset="0"/>
              </a:defRPr>
            </a:lvl5pPr>
            <a:lvl6pPr marL="2514600" indent="-228600" eaLnBrk="0" fontAlgn="base" hangingPunct="0">
              <a:spcBef>
                <a:spcPct val="20000"/>
              </a:spcBef>
              <a:spcAft>
                <a:spcPct val="0"/>
              </a:spcAft>
              <a:buChar char="»"/>
              <a:defRPr sz="1400">
                <a:solidFill>
                  <a:schemeClr val="tx1"/>
                </a:solidFill>
                <a:latin typeface="Arial" pitchFamily="34" charset="0"/>
              </a:defRPr>
            </a:lvl6pPr>
            <a:lvl7pPr marL="2971800" indent="-228600" eaLnBrk="0" fontAlgn="base" hangingPunct="0">
              <a:spcBef>
                <a:spcPct val="20000"/>
              </a:spcBef>
              <a:spcAft>
                <a:spcPct val="0"/>
              </a:spcAft>
              <a:buChar char="»"/>
              <a:defRPr sz="1400">
                <a:solidFill>
                  <a:schemeClr val="tx1"/>
                </a:solidFill>
                <a:latin typeface="Arial" pitchFamily="34" charset="0"/>
              </a:defRPr>
            </a:lvl7pPr>
            <a:lvl8pPr marL="3429000" indent="-228600" eaLnBrk="0" fontAlgn="base" hangingPunct="0">
              <a:spcBef>
                <a:spcPct val="20000"/>
              </a:spcBef>
              <a:spcAft>
                <a:spcPct val="0"/>
              </a:spcAft>
              <a:buChar char="»"/>
              <a:defRPr sz="1400">
                <a:solidFill>
                  <a:schemeClr val="tx1"/>
                </a:solidFill>
                <a:latin typeface="Arial" pitchFamily="34" charset="0"/>
              </a:defRPr>
            </a:lvl8pPr>
            <a:lvl9pPr marL="3886200" indent="-228600" eaLnBrk="0" fontAlgn="base" hangingPunct="0">
              <a:spcBef>
                <a:spcPct val="20000"/>
              </a:spcBef>
              <a:spcAft>
                <a:spcPct val="0"/>
              </a:spcAft>
              <a:buChar char="»"/>
              <a:defRPr sz="1400">
                <a:solidFill>
                  <a:schemeClr val="tx1"/>
                </a:solidFill>
                <a:latin typeface="Arial" pitchFamily="34" charset="0"/>
              </a:defRPr>
            </a:lvl9pPr>
          </a:lstStyle>
          <a:p>
            <a:pPr fontAlgn="base">
              <a:spcBef>
                <a:spcPct val="0"/>
              </a:spcBef>
              <a:spcAft>
                <a:spcPct val="0"/>
              </a:spcAft>
              <a:buFontTx/>
              <a:buNone/>
            </a:pPr>
            <a:endParaRPr lang="en-US" altLang="en-US" sz="1800" b="1">
              <a:solidFill>
                <a:srgbClr val="000000"/>
              </a:solidFill>
              <a:ea typeface="MS PGothic" pitchFamily="34" charset="-128"/>
              <a:cs typeface="Arial" pitchFamily="34" charset="0"/>
            </a:endParaRPr>
          </a:p>
        </p:txBody>
      </p:sp>
      <p:sp>
        <p:nvSpPr>
          <p:cNvPr id="103429" name="Slide Number Placeholder 5"/>
          <p:cNvSpPr txBox="1">
            <a:spLocks/>
          </p:cNvSpPr>
          <p:nvPr/>
        </p:nvSpPr>
        <p:spPr bwMode="auto">
          <a:xfrm>
            <a:off x="0" y="6492875"/>
            <a:ext cx="91440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000">
                <a:solidFill>
                  <a:schemeClr val="tx1"/>
                </a:solidFill>
                <a:latin typeface="Arial" pitchFamily="34" charset="0"/>
              </a:defRPr>
            </a:lvl1pPr>
            <a:lvl2pPr marL="742950" indent="-285750">
              <a:spcBef>
                <a:spcPct val="20000"/>
              </a:spcBef>
              <a:buChar char="–"/>
              <a:defRPr>
                <a:solidFill>
                  <a:schemeClr val="tx1"/>
                </a:solidFill>
                <a:latin typeface="Arial" pitchFamily="34" charset="0"/>
              </a:defRPr>
            </a:lvl2pPr>
            <a:lvl3pPr marL="1143000" indent="-228600">
              <a:spcBef>
                <a:spcPct val="20000"/>
              </a:spcBef>
              <a:buChar char="•"/>
              <a:defRPr sz="1600">
                <a:solidFill>
                  <a:schemeClr val="tx1"/>
                </a:solidFill>
                <a:latin typeface="Arial" pitchFamily="34" charset="0"/>
              </a:defRPr>
            </a:lvl3pPr>
            <a:lvl4pPr marL="1600200" indent="-228600">
              <a:spcBef>
                <a:spcPct val="20000"/>
              </a:spcBef>
              <a:buChar char="–"/>
              <a:defRPr sz="1400">
                <a:solidFill>
                  <a:schemeClr val="tx1"/>
                </a:solidFill>
                <a:latin typeface="Arial" pitchFamily="34" charset="0"/>
              </a:defRPr>
            </a:lvl4pPr>
            <a:lvl5pPr marL="2057400" indent="-228600">
              <a:spcBef>
                <a:spcPct val="20000"/>
              </a:spcBef>
              <a:buChar char="»"/>
              <a:defRPr sz="1400">
                <a:solidFill>
                  <a:schemeClr val="tx1"/>
                </a:solidFill>
                <a:latin typeface="Arial" pitchFamily="34" charset="0"/>
              </a:defRPr>
            </a:lvl5pPr>
            <a:lvl6pPr marL="2514600" indent="-228600" eaLnBrk="0" fontAlgn="base" hangingPunct="0">
              <a:spcBef>
                <a:spcPct val="20000"/>
              </a:spcBef>
              <a:spcAft>
                <a:spcPct val="0"/>
              </a:spcAft>
              <a:buChar char="»"/>
              <a:defRPr sz="1400">
                <a:solidFill>
                  <a:schemeClr val="tx1"/>
                </a:solidFill>
                <a:latin typeface="Arial" pitchFamily="34" charset="0"/>
              </a:defRPr>
            </a:lvl6pPr>
            <a:lvl7pPr marL="2971800" indent="-228600" eaLnBrk="0" fontAlgn="base" hangingPunct="0">
              <a:spcBef>
                <a:spcPct val="20000"/>
              </a:spcBef>
              <a:spcAft>
                <a:spcPct val="0"/>
              </a:spcAft>
              <a:buChar char="»"/>
              <a:defRPr sz="1400">
                <a:solidFill>
                  <a:schemeClr val="tx1"/>
                </a:solidFill>
                <a:latin typeface="Arial" pitchFamily="34" charset="0"/>
              </a:defRPr>
            </a:lvl7pPr>
            <a:lvl8pPr marL="3429000" indent="-228600" eaLnBrk="0" fontAlgn="base" hangingPunct="0">
              <a:spcBef>
                <a:spcPct val="20000"/>
              </a:spcBef>
              <a:spcAft>
                <a:spcPct val="0"/>
              </a:spcAft>
              <a:buChar char="»"/>
              <a:defRPr sz="1400">
                <a:solidFill>
                  <a:schemeClr val="tx1"/>
                </a:solidFill>
                <a:latin typeface="Arial" pitchFamily="34" charset="0"/>
              </a:defRPr>
            </a:lvl8pPr>
            <a:lvl9pPr marL="3886200" indent="-228600" eaLnBrk="0" fontAlgn="base" hangingPunct="0">
              <a:spcBef>
                <a:spcPct val="20000"/>
              </a:spcBef>
              <a:spcAft>
                <a:spcPct val="0"/>
              </a:spcAft>
              <a:buChar char="»"/>
              <a:defRPr sz="1400">
                <a:solidFill>
                  <a:schemeClr val="tx1"/>
                </a:solidFill>
                <a:latin typeface="Arial" pitchFamily="34" charset="0"/>
              </a:defRPr>
            </a:lvl9pPr>
          </a:lstStyle>
          <a:p>
            <a:pPr algn="ctr" fontAlgn="base">
              <a:spcBef>
                <a:spcPct val="0"/>
              </a:spcBef>
              <a:spcAft>
                <a:spcPct val="0"/>
              </a:spcAft>
              <a:buFontTx/>
              <a:buNone/>
            </a:pPr>
            <a:endParaRPr lang="en-US" altLang="en-US" sz="1400" b="1">
              <a:solidFill>
                <a:srgbClr val="000000"/>
              </a:solidFill>
              <a:latin typeface="Century Gothic" pitchFamily="34" charset="0"/>
              <a:ea typeface="MS PGothic" pitchFamily="34" charset="-128"/>
              <a:cs typeface="Arial" pitchFamily="34" charset="0"/>
            </a:endParaRPr>
          </a:p>
        </p:txBody>
      </p:sp>
      <p:sp>
        <p:nvSpPr>
          <p:cNvPr id="103431" name="Slide Number Placeholder 1"/>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000">
                <a:solidFill>
                  <a:schemeClr val="tx1"/>
                </a:solidFill>
                <a:latin typeface="Arial" pitchFamily="34" charset="0"/>
              </a:defRPr>
            </a:lvl1pPr>
            <a:lvl2pPr marL="742950" indent="-285750">
              <a:spcBef>
                <a:spcPct val="20000"/>
              </a:spcBef>
              <a:buChar char="–"/>
              <a:defRPr>
                <a:solidFill>
                  <a:schemeClr val="tx1"/>
                </a:solidFill>
                <a:latin typeface="Arial" pitchFamily="34" charset="0"/>
              </a:defRPr>
            </a:lvl2pPr>
            <a:lvl3pPr marL="1143000" indent="-228600">
              <a:spcBef>
                <a:spcPct val="20000"/>
              </a:spcBef>
              <a:buChar char="•"/>
              <a:defRPr sz="1600">
                <a:solidFill>
                  <a:schemeClr val="tx1"/>
                </a:solidFill>
                <a:latin typeface="Arial" pitchFamily="34" charset="0"/>
              </a:defRPr>
            </a:lvl3pPr>
            <a:lvl4pPr marL="1600200" indent="-228600">
              <a:spcBef>
                <a:spcPct val="20000"/>
              </a:spcBef>
              <a:buChar char="–"/>
              <a:defRPr sz="1400">
                <a:solidFill>
                  <a:schemeClr val="tx1"/>
                </a:solidFill>
                <a:latin typeface="Arial" pitchFamily="34" charset="0"/>
              </a:defRPr>
            </a:lvl4pPr>
            <a:lvl5pPr marL="2057400" indent="-228600">
              <a:spcBef>
                <a:spcPct val="20000"/>
              </a:spcBef>
              <a:buChar char="»"/>
              <a:defRPr sz="1400">
                <a:solidFill>
                  <a:schemeClr val="tx1"/>
                </a:solidFill>
                <a:latin typeface="Arial" pitchFamily="34" charset="0"/>
              </a:defRPr>
            </a:lvl5pPr>
            <a:lvl6pPr marL="2514600" indent="-228600" eaLnBrk="0" fontAlgn="base" hangingPunct="0">
              <a:spcBef>
                <a:spcPct val="20000"/>
              </a:spcBef>
              <a:spcAft>
                <a:spcPct val="0"/>
              </a:spcAft>
              <a:buChar char="»"/>
              <a:defRPr sz="1400">
                <a:solidFill>
                  <a:schemeClr val="tx1"/>
                </a:solidFill>
                <a:latin typeface="Arial" pitchFamily="34" charset="0"/>
              </a:defRPr>
            </a:lvl6pPr>
            <a:lvl7pPr marL="2971800" indent="-228600" eaLnBrk="0" fontAlgn="base" hangingPunct="0">
              <a:spcBef>
                <a:spcPct val="20000"/>
              </a:spcBef>
              <a:spcAft>
                <a:spcPct val="0"/>
              </a:spcAft>
              <a:buChar char="»"/>
              <a:defRPr sz="1400">
                <a:solidFill>
                  <a:schemeClr val="tx1"/>
                </a:solidFill>
                <a:latin typeface="Arial" pitchFamily="34" charset="0"/>
              </a:defRPr>
            </a:lvl7pPr>
            <a:lvl8pPr marL="3429000" indent="-228600" eaLnBrk="0" fontAlgn="base" hangingPunct="0">
              <a:spcBef>
                <a:spcPct val="20000"/>
              </a:spcBef>
              <a:spcAft>
                <a:spcPct val="0"/>
              </a:spcAft>
              <a:buChar char="»"/>
              <a:defRPr sz="1400">
                <a:solidFill>
                  <a:schemeClr val="tx1"/>
                </a:solidFill>
                <a:latin typeface="Arial" pitchFamily="34" charset="0"/>
              </a:defRPr>
            </a:lvl8pPr>
            <a:lvl9pPr marL="3886200" indent="-228600" eaLnBrk="0" fontAlgn="base" hangingPunct="0">
              <a:spcBef>
                <a:spcPct val="20000"/>
              </a:spcBef>
              <a:spcAft>
                <a:spcPct val="0"/>
              </a:spcAft>
              <a:buChar char="»"/>
              <a:defRPr sz="1400">
                <a:solidFill>
                  <a:schemeClr val="tx1"/>
                </a:solidFill>
                <a:latin typeface="Arial" pitchFamily="34" charset="0"/>
              </a:defRPr>
            </a:lvl9pPr>
          </a:lstStyle>
          <a:p>
            <a:pPr>
              <a:spcBef>
                <a:spcPct val="0"/>
              </a:spcBef>
              <a:buFontTx/>
              <a:buNone/>
            </a:pPr>
            <a:endParaRPr lang="en-US" altLang="en-US" sz="1400">
              <a:solidFill>
                <a:srgbClr val="000000"/>
              </a:solidFill>
              <a:cs typeface="Arial" pitchFamily="34" charset="0"/>
            </a:endParaRPr>
          </a:p>
          <a:p>
            <a:pPr>
              <a:spcBef>
                <a:spcPct val="0"/>
              </a:spcBef>
              <a:buFontTx/>
              <a:buNone/>
            </a:pPr>
            <a:fld id="{710F7850-733D-4A0E-9A16-4F0F34BE126F}" type="slidenum">
              <a:rPr lang="en-US" altLang="en-US" sz="1400" smtClean="0">
                <a:solidFill>
                  <a:srgbClr val="000000"/>
                </a:solidFill>
                <a:cs typeface="Arial" pitchFamily="34" charset="0"/>
              </a:rPr>
              <a:pPr>
                <a:spcBef>
                  <a:spcPct val="0"/>
                </a:spcBef>
                <a:buFontTx/>
                <a:buNone/>
              </a:pPr>
              <a:t>4</a:t>
            </a:fld>
            <a:endParaRPr lang="en-US" altLang="en-US" sz="1400">
              <a:solidFill>
                <a:srgbClr val="000000"/>
              </a:solidFill>
              <a:cs typeface="Arial" pitchFamily="34" charset="0"/>
            </a:endParaRPr>
          </a:p>
        </p:txBody>
      </p:sp>
    </p:spTree>
    <p:extLst>
      <p:ext uri="{BB962C8B-B14F-4D97-AF65-F5344CB8AC3E}">
        <p14:creationId xmlns:p14="http://schemas.microsoft.com/office/powerpoint/2010/main" val="424837538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a:xfrm>
            <a:off x="376989" y="708819"/>
            <a:ext cx="8229600" cy="990600"/>
          </a:xfrm>
        </p:spPr>
        <p:txBody>
          <a:bodyPr/>
          <a:lstStyle/>
          <a:p>
            <a:r>
              <a:rPr altLang="en-US" sz="3600" dirty="0">
                <a:latin typeface="Arial" pitchFamily="34" charset="0"/>
                <a:cs typeface="Arial" pitchFamily="34" charset="0"/>
              </a:rPr>
              <a:t>Workshop Agenda</a:t>
            </a:r>
          </a:p>
        </p:txBody>
      </p:sp>
      <p:sp>
        <p:nvSpPr>
          <p:cNvPr id="104489" name="Slide Number Placeholder 3"/>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000">
                <a:solidFill>
                  <a:schemeClr val="tx1"/>
                </a:solidFill>
                <a:latin typeface="Arial" pitchFamily="34" charset="0"/>
              </a:defRPr>
            </a:lvl1pPr>
            <a:lvl2pPr marL="742950" indent="-285750">
              <a:spcBef>
                <a:spcPct val="20000"/>
              </a:spcBef>
              <a:buChar char="–"/>
              <a:defRPr>
                <a:solidFill>
                  <a:schemeClr val="tx1"/>
                </a:solidFill>
                <a:latin typeface="Arial" pitchFamily="34" charset="0"/>
              </a:defRPr>
            </a:lvl2pPr>
            <a:lvl3pPr marL="1143000" indent="-228600">
              <a:spcBef>
                <a:spcPct val="20000"/>
              </a:spcBef>
              <a:buChar char="•"/>
              <a:defRPr sz="1600">
                <a:solidFill>
                  <a:schemeClr val="tx1"/>
                </a:solidFill>
                <a:latin typeface="Arial" pitchFamily="34" charset="0"/>
              </a:defRPr>
            </a:lvl3pPr>
            <a:lvl4pPr marL="1600200" indent="-228600">
              <a:spcBef>
                <a:spcPct val="20000"/>
              </a:spcBef>
              <a:buChar char="–"/>
              <a:defRPr sz="1400">
                <a:solidFill>
                  <a:schemeClr val="tx1"/>
                </a:solidFill>
                <a:latin typeface="Arial" pitchFamily="34" charset="0"/>
              </a:defRPr>
            </a:lvl4pPr>
            <a:lvl5pPr marL="2057400" indent="-228600">
              <a:spcBef>
                <a:spcPct val="20000"/>
              </a:spcBef>
              <a:buChar char="»"/>
              <a:defRPr sz="1400">
                <a:solidFill>
                  <a:schemeClr val="tx1"/>
                </a:solidFill>
                <a:latin typeface="Arial" pitchFamily="34" charset="0"/>
              </a:defRPr>
            </a:lvl5pPr>
            <a:lvl6pPr marL="2514600" indent="-228600" eaLnBrk="0" fontAlgn="base" hangingPunct="0">
              <a:spcBef>
                <a:spcPct val="20000"/>
              </a:spcBef>
              <a:spcAft>
                <a:spcPct val="0"/>
              </a:spcAft>
              <a:buChar char="»"/>
              <a:defRPr sz="1400">
                <a:solidFill>
                  <a:schemeClr val="tx1"/>
                </a:solidFill>
                <a:latin typeface="Arial" pitchFamily="34" charset="0"/>
              </a:defRPr>
            </a:lvl6pPr>
            <a:lvl7pPr marL="2971800" indent="-228600" eaLnBrk="0" fontAlgn="base" hangingPunct="0">
              <a:spcBef>
                <a:spcPct val="20000"/>
              </a:spcBef>
              <a:spcAft>
                <a:spcPct val="0"/>
              </a:spcAft>
              <a:buChar char="»"/>
              <a:defRPr sz="1400">
                <a:solidFill>
                  <a:schemeClr val="tx1"/>
                </a:solidFill>
                <a:latin typeface="Arial" pitchFamily="34" charset="0"/>
              </a:defRPr>
            </a:lvl7pPr>
            <a:lvl8pPr marL="3429000" indent="-228600" eaLnBrk="0" fontAlgn="base" hangingPunct="0">
              <a:spcBef>
                <a:spcPct val="20000"/>
              </a:spcBef>
              <a:spcAft>
                <a:spcPct val="0"/>
              </a:spcAft>
              <a:buChar char="»"/>
              <a:defRPr sz="1400">
                <a:solidFill>
                  <a:schemeClr val="tx1"/>
                </a:solidFill>
                <a:latin typeface="Arial" pitchFamily="34" charset="0"/>
              </a:defRPr>
            </a:lvl8pPr>
            <a:lvl9pPr marL="3886200" indent="-228600" eaLnBrk="0" fontAlgn="base" hangingPunct="0">
              <a:spcBef>
                <a:spcPct val="20000"/>
              </a:spcBef>
              <a:spcAft>
                <a:spcPct val="0"/>
              </a:spcAft>
              <a:buChar char="»"/>
              <a:defRPr sz="1400">
                <a:solidFill>
                  <a:schemeClr val="tx1"/>
                </a:solidFill>
                <a:latin typeface="Arial" pitchFamily="34" charset="0"/>
              </a:defRPr>
            </a:lvl9pPr>
          </a:lstStyle>
          <a:p>
            <a:pPr>
              <a:spcBef>
                <a:spcPct val="0"/>
              </a:spcBef>
              <a:buFontTx/>
              <a:buNone/>
            </a:pPr>
            <a:fld id="{FE130F56-27AF-4D70-8018-73D95E2BC66B}" type="slidenum">
              <a:rPr lang="en-US" altLang="en-US" sz="1400" smtClean="0">
                <a:solidFill>
                  <a:srgbClr val="000000"/>
                </a:solidFill>
                <a:cs typeface="Arial" pitchFamily="34" charset="0"/>
              </a:rPr>
              <a:pPr>
                <a:spcBef>
                  <a:spcPct val="0"/>
                </a:spcBef>
                <a:buFontTx/>
                <a:buNone/>
              </a:pPr>
              <a:t>5</a:t>
            </a:fld>
            <a:endParaRPr lang="en-US" altLang="en-US" sz="1400">
              <a:solidFill>
                <a:srgbClr val="000000"/>
              </a:solidFill>
              <a:cs typeface="Arial" pitchFamily="34" charset="0"/>
            </a:endParaRPr>
          </a:p>
        </p:txBody>
      </p:sp>
      <p:sp>
        <p:nvSpPr>
          <p:cNvPr id="4" name="Rectangle 1"/>
          <p:cNvSpPr>
            <a:spLocks noChangeArrowheads="1"/>
          </p:cNvSpPr>
          <p:nvPr/>
        </p:nvSpPr>
        <p:spPr bwMode="auto">
          <a:xfrm>
            <a:off x="1322388" y="30019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2" name="Table 1">
            <a:extLst>
              <a:ext uri="{FF2B5EF4-FFF2-40B4-BE49-F238E27FC236}">
                <a16:creationId xmlns:a16="http://schemas.microsoft.com/office/drawing/2014/main" id="{4D8E7B23-9BAD-5349-856E-FFE859001983}"/>
              </a:ext>
            </a:extLst>
          </p:cNvPr>
          <p:cNvGraphicFramePr>
            <a:graphicFrameLocks noGrp="1"/>
          </p:cNvGraphicFramePr>
          <p:nvPr>
            <p:extLst>
              <p:ext uri="{D42A27DB-BD31-4B8C-83A1-F6EECF244321}">
                <p14:modId xmlns:p14="http://schemas.microsoft.com/office/powerpoint/2010/main" val="1434204152"/>
              </p:ext>
            </p:extLst>
          </p:nvPr>
        </p:nvGraphicFramePr>
        <p:xfrm>
          <a:off x="533400" y="1699419"/>
          <a:ext cx="7589520" cy="4167510"/>
        </p:xfrm>
        <a:graphic>
          <a:graphicData uri="http://schemas.openxmlformats.org/drawingml/2006/table">
            <a:tbl>
              <a:tblPr/>
              <a:tblGrid>
                <a:gridCol w="3583497">
                  <a:extLst>
                    <a:ext uri="{9D8B030D-6E8A-4147-A177-3AD203B41FA5}">
                      <a16:colId xmlns:a16="http://schemas.microsoft.com/office/drawing/2014/main" val="1398190412"/>
                    </a:ext>
                  </a:extLst>
                </a:gridCol>
                <a:gridCol w="896871">
                  <a:extLst>
                    <a:ext uri="{9D8B030D-6E8A-4147-A177-3AD203B41FA5}">
                      <a16:colId xmlns:a16="http://schemas.microsoft.com/office/drawing/2014/main" val="3107054910"/>
                    </a:ext>
                  </a:extLst>
                </a:gridCol>
                <a:gridCol w="1179883">
                  <a:extLst>
                    <a:ext uri="{9D8B030D-6E8A-4147-A177-3AD203B41FA5}">
                      <a16:colId xmlns:a16="http://schemas.microsoft.com/office/drawing/2014/main" val="1862948976"/>
                    </a:ext>
                  </a:extLst>
                </a:gridCol>
                <a:gridCol w="1929269">
                  <a:extLst>
                    <a:ext uri="{9D8B030D-6E8A-4147-A177-3AD203B41FA5}">
                      <a16:colId xmlns:a16="http://schemas.microsoft.com/office/drawing/2014/main" val="600752105"/>
                    </a:ext>
                  </a:extLst>
                </a:gridCol>
              </a:tblGrid>
              <a:tr h="631865">
                <a:tc>
                  <a:txBody>
                    <a:bodyPr/>
                    <a:lstStyle/>
                    <a:p>
                      <a:pPr algn="ctr" fontAlgn="t"/>
                      <a:r>
                        <a:rPr lang="en-US" sz="1800" b="1" dirty="0">
                          <a:effectLst/>
                          <a:latin typeface="Cambria,serif"/>
                        </a:rPr>
                        <a:t>Agenda Item</a:t>
                      </a:r>
                      <a:endParaRPr lang="en-US" sz="1800" dirty="0">
                        <a:effectLst/>
                      </a:endParaRP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2A376"/>
                    </a:solidFill>
                  </a:tcPr>
                </a:tc>
                <a:tc>
                  <a:txBody>
                    <a:bodyPr/>
                    <a:lstStyle/>
                    <a:p>
                      <a:pPr algn="ctr" fontAlgn="t"/>
                      <a:r>
                        <a:rPr lang="en-US" sz="1800" b="1">
                          <a:effectLst/>
                          <a:latin typeface="Cambria,serif"/>
                        </a:rPr>
                        <a:t>Start Time</a:t>
                      </a:r>
                      <a:endParaRPr lang="en-US" sz="1800">
                        <a:effectLst/>
                      </a:endParaRP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2A376"/>
                    </a:solidFill>
                  </a:tcPr>
                </a:tc>
                <a:tc>
                  <a:txBody>
                    <a:bodyPr/>
                    <a:lstStyle/>
                    <a:p>
                      <a:pPr algn="ctr" fontAlgn="t"/>
                      <a:r>
                        <a:rPr lang="en-US" sz="1800" b="1" dirty="0">
                          <a:effectLst/>
                          <a:latin typeface="Cambria,serif"/>
                        </a:rPr>
                        <a:t>End Time</a:t>
                      </a:r>
                      <a:endParaRPr lang="en-US" sz="1800" dirty="0">
                        <a:effectLst/>
                      </a:endParaRP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2A376"/>
                    </a:solidFill>
                  </a:tcPr>
                </a:tc>
                <a:tc>
                  <a:txBody>
                    <a:bodyPr/>
                    <a:lstStyle/>
                    <a:p>
                      <a:pPr algn="ctr" fontAlgn="t"/>
                      <a:r>
                        <a:rPr lang="en-US" sz="1800" b="1" dirty="0">
                          <a:effectLst/>
                          <a:latin typeface="Cambria,serif"/>
                        </a:rPr>
                        <a:t>Presenter</a:t>
                      </a:r>
                      <a:endParaRPr lang="en-US" sz="1800" dirty="0">
                        <a:effectLst/>
                      </a:endParaRP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2A376"/>
                    </a:solidFill>
                  </a:tcPr>
                </a:tc>
                <a:extLst>
                  <a:ext uri="{0D108BD9-81ED-4DB2-BD59-A6C34878D82A}">
                    <a16:rowId xmlns:a16="http://schemas.microsoft.com/office/drawing/2014/main" val="870925471"/>
                  </a:ext>
                </a:extLst>
              </a:tr>
              <a:tr h="479901">
                <a:tc>
                  <a:txBody>
                    <a:bodyPr/>
                    <a:lstStyle/>
                    <a:p>
                      <a:pPr fontAlgn="t"/>
                      <a:r>
                        <a:rPr lang="en-US" sz="1600" dirty="0">
                          <a:effectLst/>
                          <a:latin typeface="Calibri,sans-serif"/>
                        </a:rPr>
                        <a:t>Welcome: Safety &amp; Intro</a:t>
                      </a:r>
                      <a:endParaRPr lang="en-US" sz="1600" dirty="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fontAlgn="t"/>
                      <a:r>
                        <a:rPr lang="en-US" sz="1600">
                          <a:effectLst/>
                          <a:latin typeface="Calibri,sans-serif"/>
                        </a:rPr>
                        <a:t>10:00</a:t>
                      </a:r>
                      <a:endParaRPr lang="en-US" sz="160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fontAlgn="t"/>
                      <a:r>
                        <a:rPr lang="en-US" sz="1600">
                          <a:effectLst/>
                          <a:latin typeface="Calibri,sans-serif"/>
                        </a:rPr>
                        <a:t>10:10</a:t>
                      </a:r>
                      <a:endParaRPr lang="en-US" sz="160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fontAlgn="t"/>
                      <a:r>
                        <a:rPr lang="en-US" sz="1600">
                          <a:effectLst/>
                          <a:latin typeface="Calibri,sans-serif"/>
                        </a:rPr>
                        <a:t>Hal Kane, CPUC</a:t>
                      </a:r>
                      <a:endParaRPr lang="en-US" sz="160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extLst>
                  <a:ext uri="{0D108BD9-81ED-4DB2-BD59-A6C34878D82A}">
                    <a16:rowId xmlns:a16="http://schemas.microsoft.com/office/drawing/2014/main" val="3377468085"/>
                  </a:ext>
                </a:extLst>
              </a:tr>
              <a:tr h="589741">
                <a:tc>
                  <a:txBody>
                    <a:bodyPr/>
                    <a:lstStyle/>
                    <a:p>
                      <a:pPr fontAlgn="t"/>
                      <a:r>
                        <a:rPr lang="en-US" sz="1600" dirty="0">
                          <a:effectLst/>
                          <a:latin typeface="Calibri,sans-serif"/>
                        </a:rPr>
                        <a:t>Discussion of staff proposal: clarifications</a:t>
                      </a:r>
                      <a:endParaRPr lang="en-US" sz="1600" dirty="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a:txBody>
                    <a:bodyPr/>
                    <a:lstStyle/>
                    <a:p>
                      <a:pPr fontAlgn="t"/>
                      <a:r>
                        <a:rPr lang="en-US" sz="1600">
                          <a:effectLst/>
                          <a:latin typeface="Calibri,sans-serif"/>
                        </a:rPr>
                        <a:t>10:10</a:t>
                      </a:r>
                      <a:endParaRPr lang="en-US" sz="160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a:txBody>
                    <a:bodyPr/>
                    <a:lstStyle/>
                    <a:p>
                      <a:pPr fontAlgn="t"/>
                      <a:r>
                        <a:rPr lang="en-US" sz="1600" dirty="0">
                          <a:effectLst/>
                          <a:latin typeface="Calibri,sans-serif"/>
                        </a:rPr>
                        <a:t>10:40</a:t>
                      </a:r>
                      <a:endParaRPr lang="en-US" sz="1600" dirty="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a:txBody>
                    <a:bodyPr/>
                    <a:lstStyle/>
                    <a:p>
                      <a:pPr fontAlgn="t"/>
                      <a:r>
                        <a:rPr lang="en-US" sz="1600">
                          <a:effectLst/>
                          <a:latin typeface="Calibri,sans-serif"/>
                        </a:rPr>
                        <a:t>Christie Torok, CPUC</a:t>
                      </a:r>
                      <a:endParaRPr lang="en-US" sz="160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extLst>
                  <a:ext uri="{0D108BD9-81ED-4DB2-BD59-A6C34878D82A}">
                    <a16:rowId xmlns:a16="http://schemas.microsoft.com/office/drawing/2014/main" val="3576987214"/>
                  </a:ext>
                </a:extLst>
              </a:tr>
              <a:tr h="589741">
                <a:tc>
                  <a:txBody>
                    <a:bodyPr/>
                    <a:lstStyle/>
                    <a:p>
                      <a:pPr fontAlgn="t"/>
                      <a:r>
                        <a:rPr lang="en-US" sz="1600" dirty="0">
                          <a:effectLst/>
                          <a:latin typeface="Calibri,sans-serif"/>
                        </a:rPr>
                        <a:t>Perspective from Experience:  Portfolio integration, C&amp;S, other</a:t>
                      </a:r>
                      <a:endParaRPr lang="en-US" sz="1600" dirty="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fontAlgn="t"/>
                      <a:r>
                        <a:rPr lang="en-US" sz="1600">
                          <a:effectLst/>
                          <a:latin typeface="Calibri,sans-serif"/>
                        </a:rPr>
                        <a:t>10:40</a:t>
                      </a:r>
                      <a:endParaRPr lang="en-US" sz="160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fontAlgn="t"/>
                      <a:r>
                        <a:rPr lang="en-US" sz="1600" dirty="0">
                          <a:effectLst/>
                          <a:latin typeface="Calibri,sans-serif"/>
                        </a:rPr>
                        <a:t>11:20</a:t>
                      </a:r>
                      <a:endParaRPr lang="en-US" sz="1600" dirty="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fontAlgn="t"/>
                      <a:r>
                        <a:rPr lang="en-US" sz="1600">
                          <a:effectLst/>
                          <a:latin typeface="Calibri,sans-serif"/>
                        </a:rPr>
                        <a:t>Jeff Harris &amp; Dulane Moran, NEEA</a:t>
                      </a:r>
                      <a:endParaRPr lang="en-US" sz="160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extLst>
                  <a:ext uri="{0D108BD9-81ED-4DB2-BD59-A6C34878D82A}">
                    <a16:rowId xmlns:a16="http://schemas.microsoft.com/office/drawing/2014/main" val="2304631558"/>
                  </a:ext>
                </a:extLst>
              </a:tr>
              <a:tr h="570434">
                <a:tc>
                  <a:txBody>
                    <a:bodyPr/>
                    <a:lstStyle/>
                    <a:p>
                      <a:pPr fontAlgn="t"/>
                      <a:r>
                        <a:rPr lang="en-US" sz="1600" dirty="0">
                          <a:effectLst/>
                          <a:latin typeface="Calibri,sans-serif"/>
                        </a:rPr>
                        <a:t>Stakeholder Presentations: Views on key issues</a:t>
                      </a:r>
                      <a:endParaRPr lang="en-US" sz="1600" dirty="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a:txBody>
                    <a:bodyPr/>
                    <a:lstStyle/>
                    <a:p>
                      <a:pPr fontAlgn="t"/>
                      <a:r>
                        <a:rPr lang="en-US" sz="1600">
                          <a:effectLst/>
                          <a:latin typeface="Calibri,sans-serif"/>
                        </a:rPr>
                        <a:t>11:20</a:t>
                      </a:r>
                      <a:endParaRPr lang="en-US" sz="160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a:txBody>
                    <a:bodyPr/>
                    <a:lstStyle/>
                    <a:p>
                      <a:pPr fontAlgn="t"/>
                      <a:r>
                        <a:rPr lang="en-US" sz="1600" dirty="0">
                          <a:effectLst/>
                          <a:latin typeface="Calibri,sans-serif"/>
                        </a:rPr>
                        <a:t>12:15</a:t>
                      </a:r>
                      <a:endParaRPr lang="en-US" sz="1600" dirty="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a:txBody>
                    <a:bodyPr/>
                    <a:lstStyle/>
                    <a:p>
                      <a:pPr fontAlgn="t"/>
                      <a:r>
                        <a:rPr lang="en-US" sz="1600">
                          <a:effectLst/>
                          <a:latin typeface="Calibri,sans-serif"/>
                        </a:rPr>
                        <a:t>IOUs, NRDC</a:t>
                      </a:r>
                      <a:endParaRPr lang="en-US" sz="160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extLst>
                  <a:ext uri="{0D108BD9-81ED-4DB2-BD59-A6C34878D82A}">
                    <a16:rowId xmlns:a16="http://schemas.microsoft.com/office/drawing/2014/main" val="1942365864"/>
                  </a:ext>
                </a:extLst>
              </a:tr>
              <a:tr h="527398">
                <a:tc>
                  <a:txBody>
                    <a:bodyPr/>
                    <a:lstStyle/>
                    <a:p>
                      <a:pPr fontAlgn="t"/>
                      <a:r>
                        <a:rPr lang="en-US" sz="1600" dirty="0">
                          <a:effectLst/>
                          <a:latin typeface="Calibri,sans-serif"/>
                        </a:rPr>
                        <a:t>Lunch</a:t>
                      </a:r>
                      <a:endParaRPr lang="en-US" sz="1600" dirty="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fontAlgn="t"/>
                      <a:r>
                        <a:rPr lang="en-US" sz="1600" dirty="0">
                          <a:effectLst/>
                          <a:latin typeface="Calibri,sans-serif"/>
                        </a:rPr>
                        <a:t>12:15</a:t>
                      </a:r>
                      <a:endParaRPr lang="en-US" sz="1600" dirty="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fontAlgn="t"/>
                      <a:r>
                        <a:rPr lang="en-US" sz="1600">
                          <a:effectLst/>
                          <a:latin typeface="Calibri,sans-serif"/>
                        </a:rPr>
                        <a:t>1:15</a:t>
                      </a:r>
                      <a:endParaRPr lang="en-US" sz="160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tc>
                  <a:txBody>
                    <a:bodyPr/>
                    <a:lstStyle/>
                    <a:p>
                      <a:pPr fontAlgn="t"/>
                      <a:endParaRPr lang="en-US" sz="160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E0D6"/>
                    </a:solidFill>
                  </a:tcPr>
                </a:tc>
                <a:extLst>
                  <a:ext uri="{0D108BD9-81ED-4DB2-BD59-A6C34878D82A}">
                    <a16:rowId xmlns:a16="http://schemas.microsoft.com/office/drawing/2014/main" val="1669319568"/>
                  </a:ext>
                </a:extLst>
              </a:tr>
              <a:tr h="528310">
                <a:tc>
                  <a:txBody>
                    <a:bodyPr/>
                    <a:lstStyle/>
                    <a:p>
                      <a:pPr fontAlgn="t"/>
                      <a:r>
                        <a:rPr lang="en-US" sz="1600" dirty="0">
                          <a:effectLst/>
                          <a:latin typeface="Calibri,sans-serif"/>
                        </a:rPr>
                        <a:t>Open Discussion and Q &amp; A</a:t>
                      </a:r>
                      <a:endParaRPr lang="en-US" sz="1600" dirty="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a:txBody>
                    <a:bodyPr/>
                    <a:lstStyle/>
                    <a:p>
                      <a:pPr fontAlgn="t"/>
                      <a:r>
                        <a:rPr lang="en-US" sz="1600" dirty="0">
                          <a:effectLst/>
                          <a:latin typeface="Calibri,sans-serif"/>
                        </a:rPr>
                        <a:t>1:15</a:t>
                      </a:r>
                      <a:endParaRPr lang="en-US" sz="1600" dirty="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a:txBody>
                    <a:bodyPr/>
                    <a:lstStyle/>
                    <a:p>
                      <a:pPr fontAlgn="t"/>
                      <a:r>
                        <a:rPr lang="en-US" sz="1600" dirty="0">
                          <a:effectLst/>
                          <a:latin typeface="Calibri,sans-serif"/>
                        </a:rPr>
                        <a:t>3:00</a:t>
                      </a:r>
                      <a:endParaRPr lang="en-US" sz="1600" dirty="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tc>
                  <a:txBody>
                    <a:bodyPr/>
                    <a:lstStyle/>
                    <a:p>
                      <a:pPr fontAlgn="t"/>
                      <a:r>
                        <a:rPr lang="en-US" sz="1600" dirty="0">
                          <a:effectLst/>
                          <a:latin typeface="Calibri,sans-serif"/>
                        </a:rPr>
                        <a:t>All Stakeholders</a:t>
                      </a:r>
                      <a:endParaRPr lang="en-US" sz="1600" dirty="0">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0EC"/>
                    </a:solidFill>
                  </a:tcPr>
                </a:tc>
                <a:extLst>
                  <a:ext uri="{0D108BD9-81ED-4DB2-BD59-A6C34878D82A}">
                    <a16:rowId xmlns:a16="http://schemas.microsoft.com/office/drawing/2014/main" val="1083397205"/>
                  </a:ext>
                </a:extLst>
              </a:tr>
            </a:tbl>
          </a:graphicData>
        </a:graphic>
      </p:graphicFrame>
    </p:spTree>
    <p:extLst>
      <p:ext uri="{BB962C8B-B14F-4D97-AF65-F5344CB8AC3E}">
        <p14:creationId xmlns:p14="http://schemas.microsoft.com/office/powerpoint/2010/main" val="244667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152400" y="1149627"/>
            <a:ext cx="9144000" cy="541682"/>
          </a:xfrm>
        </p:spPr>
        <p:txBody>
          <a:bodyPr/>
          <a:lstStyle/>
          <a:p>
            <a:pPr eaLnBrk="1" hangingPunct="1"/>
            <a:r>
              <a:rPr lang="en-US" altLang="en-US" dirty="0">
                <a:latin typeface="Arial" pitchFamily="34" charset="0"/>
                <a:cs typeface="Arial" pitchFamily="34" charset="0"/>
              </a:rPr>
              <a:t>Progress To-Date</a:t>
            </a:r>
            <a:br>
              <a:rPr lang="en-US" altLang="en-US" dirty="0">
                <a:latin typeface="Arial" pitchFamily="34" charset="0"/>
                <a:cs typeface="Arial" pitchFamily="34" charset="0"/>
              </a:rPr>
            </a:br>
            <a:endParaRPr lang="en-US" altLang="en-US" dirty="0">
              <a:latin typeface="Arial" pitchFamily="34" charset="0"/>
              <a:cs typeface="Arial" pitchFamily="34" charset="0"/>
            </a:endParaRPr>
          </a:p>
        </p:txBody>
      </p:sp>
      <p:sp>
        <p:nvSpPr>
          <p:cNvPr id="5123" name="Rectangle 3"/>
          <p:cNvSpPr>
            <a:spLocks noGrp="1" noChangeArrowheads="1"/>
          </p:cNvSpPr>
          <p:nvPr>
            <p:ph type="subTitle" idx="1"/>
          </p:nvPr>
        </p:nvSpPr>
        <p:spPr>
          <a:xfrm>
            <a:off x="381000" y="1524000"/>
            <a:ext cx="8077200" cy="4648200"/>
          </a:xfrm>
        </p:spPr>
        <p:txBody>
          <a:bodyPr/>
          <a:lstStyle/>
          <a:p>
            <a:pPr marL="285750" indent="-285750" algn="l">
              <a:spcBef>
                <a:spcPts val="600"/>
              </a:spcBef>
              <a:spcAft>
                <a:spcPts val="0"/>
              </a:spcAft>
              <a:buFont typeface="Arial" panose="020B0604020202020204" pitchFamily="34" charset="0"/>
              <a:buChar char="•"/>
              <a:defRPr/>
            </a:pPr>
            <a:r>
              <a:rPr lang="en-US" sz="2800" dirty="0">
                <a:ea typeface="Calibri"/>
                <a:cs typeface="Times New Roman"/>
              </a:rPr>
              <a:t>ALJ Ruling sharing staff proposal (8/29)</a:t>
            </a:r>
          </a:p>
          <a:p>
            <a:pPr marL="285750" indent="-285750" algn="l">
              <a:spcBef>
                <a:spcPts val="600"/>
              </a:spcBef>
              <a:spcAft>
                <a:spcPts val="0"/>
              </a:spcAft>
              <a:buFont typeface="Arial" panose="020B0604020202020204" pitchFamily="34" charset="0"/>
              <a:buChar char="•"/>
              <a:defRPr/>
            </a:pPr>
            <a:r>
              <a:rPr lang="en-US" sz="2800" dirty="0">
                <a:ea typeface="Calibri"/>
                <a:cs typeface="Times New Roman"/>
              </a:rPr>
              <a:t>Workshop to present and discuss proposal (9/25)</a:t>
            </a:r>
          </a:p>
          <a:p>
            <a:pPr marL="285750" indent="-285750" algn="l">
              <a:spcBef>
                <a:spcPts val="600"/>
              </a:spcBef>
              <a:spcAft>
                <a:spcPts val="0"/>
              </a:spcAft>
              <a:buFont typeface="Arial" panose="020B0604020202020204" pitchFamily="34" charset="0"/>
              <a:buChar char="•"/>
              <a:defRPr/>
            </a:pPr>
            <a:r>
              <a:rPr lang="en-US" sz="2800" dirty="0">
                <a:ea typeface="Calibri"/>
                <a:cs typeface="Times New Roman"/>
              </a:rPr>
              <a:t>Stakeholder comments filed (10/5)</a:t>
            </a:r>
          </a:p>
          <a:p>
            <a:pPr marL="742950" lvl="1" indent="-285750" algn="l">
              <a:spcBef>
                <a:spcPts val="600"/>
              </a:spcBef>
              <a:spcAft>
                <a:spcPts val="0"/>
              </a:spcAft>
              <a:buFont typeface="Arial" panose="020B0604020202020204" pitchFamily="34" charset="0"/>
              <a:buChar char="•"/>
              <a:defRPr/>
            </a:pPr>
            <a:r>
              <a:rPr lang="en-US" sz="2400" dirty="0">
                <a:ea typeface="Calibri"/>
                <a:cs typeface="Times New Roman"/>
              </a:rPr>
              <a:t>Thirteen parties filed comments:</a:t>
            </a:r>
          </a:p>
          <a:p>
            <a:pPr marL="1200150" lvl="2" indent="-285750" algn="l">
              <a:spcBef>
                <a:spcPts val="600"/>
              </a:spcBef>
              <a:spcAft>
                <a:spcPts val="0"/>
              </a:spcAft>
              <a:buFont typeface="Arial" panose="020B0604020202020204" pitchFamily="34" charset="0"/>
              <a:buChar char="•"/>
              <a:defRPr/>
            </a:pPr>
            <a:r>
              <a:rPr lang="en-US" sz="1600" dirty="0">
                <a:ea typeface="Calibri"/>
                <a:cs typeface="Times New Roman"/>
              </a:rPr>
              <a:t>CSE, TURN, NRDC, VEIC/Energy Solutions, </a:t>
            </a:r>
            <a:r>
              <a:rPr lang="en-US" sz="1600" dirty="0" err="1">
                <a:ea typeface="Calibri"/>
                <a:cs typeface="Times New Roman"/>
              </a:rPr>
              <a:t>BayREN</a:t>
            </a:r>
            <a:r>
              <a:rPr lang="en-US" sz="1600" dirty="0">
                <a:ea typeface="Calibri"/>
                <a:cs typeface="Times New Roman"/>
              </a:rPr>
              <a:t>/MCE, NEEA, ACEEE, PG&amp;E, SCE, SCG, SDG&amp;E, Industry Council, Public Advocates</a:t>
            </a:r>
          </a:p>
          <a:p>
            <a:pPr marL="285750" indent="-285750" algn="l">
              <a:spcBef>
                <a:spcPts val="600"/>
              </a:spcBef>
              <a:spcAft>
                <a:spcPts val="0"/>
              </a:spcAft>
              <a:buFont typeface="Arial" panose="020B0604020202020204" pitchFamily="34" charset="0"/>
              <a:buChar char="•"/>
              <a:defRPr/>
            </a:pPr>
            <a:r>
              <a:rPr lang="en-US" sz="2800" dirty="0">
                <a:ea typeface="Calibri"/>
                <a:cs typeface="Times New Roman"/>
              </a:rPr>
              <a:t>We hear you! There is more work to do! </a:t>
            </a:r>
          </a:p>
          <a:p>
            <a:pPr marL="285750" indent="-285750" algn="l">
              <a:spcBef>
                <a:spcPts val="600"/>
              </a:spcBef>
              <a:spcAft>
                <a:spcPts val="0"/>
              </a:spcAft>
              <a:buFont typeface="Arial" panose="020B0604020202020204" pitchFamily="34" charset="0"/>
              <a:buChar char="•"/>
              <a:defRPr/>
            </a:pPr>
            <a:r>
              <a:rPr lang="en-US" sz="2400" dirty="0">
                <a:ea typeface="Calibri"/>
                <a:cs typeface="Times New Roman"/>
              </a:rPr>
              <a:t>We have some traction and a lot of interest. We can move forward with cooperation and effort.</a:t>
            </a:r>
          </a:p>
          <a:p>
            <a:pPr marL="285750" indent="-285750" algn="l">
              <a:spcBef>
                <a:spcPts val="600"/>
              </a:spcBef>
              <a:spcAft>
                <a:spcPts val="0"/>
              </a:spcAft>
              <a:buFont typeface="Arial" panose="020B0604020202020204" pitchFamily="34" charset="0"/>
              <a:buChar char="•"/>
              <a:defRPr/>
            </a:pPr>
            <a:endParaRPr lang="en-US" sz="2800" dirty="0">
              <a:ea typeface="Calibri"/>
              <a:cs typeface="Times New Roman"/>
            </a:endParaRPr>
          </a:p>
          <a:p>
            <a:pPr marL="285750" indent="-285750" algn="l">
              <a:spcBef>
                <a:spcPts val="0"/>
              </a:spcBef>
              <a:spcAft>
                <a:spcPts val="0"/>
              </a:spcAft>
              <a:buFont typeface="Arial" panose="020B0604020202020204" pitchFamily="34" charset="0"/>
              <a:buChar char="•"/>
              <a:defRPr/>
            </a:pPr>
            <a:endParaRPr lang="en-US" sz="1400" dirty="0">
              <a:ea typeface="Calibri"/>
              <a:cs typeface="Times New Roman"/>
            </a:endParaRPr>
          </a:p>
          <a:p>
            <a:pPr algn="l">
              <a:spcBef>
                <a:spcPts val="0"/>
              </a:spcBef>
              <a:spcAft>
                <a:spcPts val="0"/>
              </a:spcAft>
              <a:defRPr/>
            </a:pPr>
            <a:endParaRPr lang="en-US" sz="1400" b="1" dirty="0">
              <a:ea typeface="Calibri"/>
              <a:cs typeface="Times New Roman"/>
            </a:endParaRPr>
          </a:p>
          <a:p>
            <a:pPr algn="l">
              <a:spcBef>
                <a:spcPts val="0"/>
              </a:spcBef>
              <a:spcAft>
                <a:spcPts val="0"/>
              </a:spcAft>
              <a:defRPr/>
            </a:pPr>
            <a:endParaRPr lang="en-US" sz="1400" dirty="0">
              <a:ea typeface="Calibri"/>
              <a:cs typeface="Times New Roman"/>
            </a:endParaRPr>
          </a:p>
          <a:p>
            <a:pPr algn="l">
              <a:spcBef>
                <a:spcPts val="0"/>
              </a:spcBef>
              <a:spcAft>
                <a:spcPts val="0"/>
              </a:spcAft>
              <a:defRPr/>
            </a:pPr>
            <a:endParaRPr lang="en-US" sz="1400" dirty="0">
              <a:ea typeface="Calibri"/>
              <a:cs typeface="Times New Roman"/>
            </a:endParaRPr>
          </a:p>
        </p:txBody>
      </p:sp>
      <p:sp>
        <p:nvSpPr>
          <p:cNvPr id="105476"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000">
                <a:solidFill>
                  <a:schemeClr val="tx1"/>
                </a:solidFill>
                <a:latin typeface="Arial" pitchFamily="34" charset="0"/>
              </a:defRPr>
            </a:lvl1pPr>
            <a:lvl2pPr marL="742950" indent="-285750">
              <a:spcBef>
                <a:spcPct val="20000"/>
              </a:spcBef>
              <a:buChar char="–"/>
              <a:defRPr>
                <a:solidFill>
                  <a:schemeClr val="tx1"/>
                </a:solidFill>
                <a:latin typeface="Arial" pitchFamily="34" charset="0"/>
              </a:defRPr>
            </a:lvl2pPr>
            <a:lvl3pPr marL="1143000" indent="-228600">
              <a:spcBef>
                <a:spcPct val="20000"/>
              </a:spcBef>
              <a:buChar char="•"/>
              <a:defRPr sz="1600">
                <a:solidFill>
                  <a:schemeClr val="tx1"/>
                </a:solidFill>
                <a:latin typeface="Arial" pitchFamily="34" charset="0"/>
              </a:defRPr>
            </a:lvl3pPr>
            <a:lvl4pPr marL="1600200" indent="-228600">
              <a:spcBef>
                <a:spcPct val="20000"/>
              </a:spcBef>
              <a:buChar char="–"/>
              <a:defRPr sz="1400">
                <a:solidFill>
                  <a:schemeClr val="tx1"/>
                </a:solidFill>
                <a:latin typeface="Arial" pitchFamily="34" charset="0"/>
              </a:defRPr>
            </a:lvl4pPr>
            <a:lvl5pPr marL="2057400" indent="-228600">
              <a:spcBef>
                <a:spcPct val="20000"/>
              </a:spcBef>
              <a:buChar char="»"/>
              <a:defRPr sz="1400">
                <a:solidFill>
                  <a:schemeClr val="tx1"/>
                </a:solidFill>
                <a:latin typeface="Arial" pitchFamily="34" charset="0"/>
              </a:defRPr>
            </a:lvl5pPr>
            <a:lvl6pPr marL="2514600" indent="-228600" eaLnBrk="0" fontAlgn="base" hangingPunct="0">
              <a:spcBef>
                <a:spcPct val="20000"/>
              </a:spcBef>
              <a:spcAft>
                <a:spcPct val="0"/>
              </a:spcAft>
              <a:buChar char="»"/>
              <a:defRPr sz="1400">
                <a:solidFill>
                  <a:schemeClr val="tx1"/>
                </a:solidFill>
                <a:latin typeface="Arial" pitchFamily="34" charset="0"/>
              </a:defRPr>
            </a:lvl6pPr>
            <a:lvl7pPr marL="2971800" indent="-228600" eaLnBrk="0" fontAlgn="base" hangingPunct="0">
              <a:spcBef>
                <a:spcPct val="20000"/>
              </a:spcBef>
              <a:spcAft>
                <a:spcPct val="0"/>
              </a:spcAft>
              <a:buChar char="»"/>
              <a:defRPr sz="1400">
                <a:solidFill>
                  <a:schemeClr val="tx1"/>
                </a:solidFill>
                <a:latin typeface="Arial" pitchFamily="34" charset="0"/>
              </a:defRPr>
            </a:lvl7pPr>
            <a:lvl8pPr marL="3429000" indent="-228600" eaLnBrk="0" fontAlgn="base" hangingPunct="0">
              <a:spcBef>
                <a:spcPct val="20000"/>
              </a:spcBef>
              <a:spcAft>
                <a:spcPct val="0"/>
              </a:spcAft>
              <a:buChar char="»"/>
              <a:defRPr sz="1400">
                <a:solidFill>
                  <a:schemeClr val="tx1"/>
                </a:solidFill>
                <a:latin typeface="Arial" pitchFamily="34" charset="0"/>
              </a:defRPr>
            </a:lvl8pPr>
            <a:lvl9pPr marL="3886200" indent="-228600" eaLnBrk="0" fontAlgn="base" hangingPunct="0">
              <a:spcBef>
                <a:spcPct val="20000"/>
              </a:spcBef>
              <a:spcAft>
                <a:spcPct val="0"/>
              </a:spcAft>
              <a:buChar char="»"/>
              <a:defRPr sz="1400">
                <a:solidFill>
                  <a:schemeClr val="tx1"/>
                </a:solidFill>
                <a:latin typeface="Arial" pitchFamily="34" charset="0"/>
              </a:defRPr>
            </a:lvl9pPr>
          </a:lstStyle>
          <a:p>
            <a:pPr>
              <a:spcBef>
                <a:spcPct val="0"/>
              </a:spcBef>
              <a:buFontTx/>
              <a:buNone/>
            </a:pPr>
            <a:fld id="{73FE1915-41D4-4177-B8FA-7DFCE5EB3109}" type="slidenum">
              <a:rPr lang="en-US" altLang="en-US" sz="1400" smtClean="0">
                <a:solidFill>
                  <a:srgbClr val="000000"/>
                </a:solidFill>
                <a:cs typeface="Arial" pitchFamily="34" charset="0"/>
              </a:rPr>
              <a:pPr>
                <a:spcBef>
                  <a:spcPct val="0"/>
                </a:spcBef>
                <a:buFontTx/>
                <a:buNone/>
              </a:pPr>
              <a:t>6</a:t>
            </a:fld>
            <a:r>
              <a:rPr lang="en-US" altLang="en-US" sz="1400" dirty="0">
                <a:solidFill>
                  <a:srgbClr val="000000"/>
                </a:solidFill>
                <a:cs typeface="Arial" pitchFamily="34" charset="0"/>
              </a:rPr>
              <a:t>,</a:t>
            </a:r>
          </a:p>
        </p:txBody>
      </p:sp>
    </p:spTree>
    <p:extLst>
      <p:ext uri="{BB962C8B-B14F-4D97-AF65-F5344CB8AC3E}">
        <p14:creationId xmlns:p14="http://schemas.microsoft.com/office/powerpoint/2010/main" val="2025035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6"/>
          <p:cNvSpPr>
            <a:spLocks noGrp="1" noChangeArrowheads="1"/>
          </p:cNvSpPr>
          <p:nvPr>
            <p:ph type="sldNum" sz="quarter" idx="12"/>
          </p:nvPr>
        </p:nvSpPr>
        <p:spPr>
          <a:noFill/>
        </p:spPr>
        <p:txBody>
          <a:bodyPr/>
          <a:lstStyle/>
          <a:p>
            <a:r>
              <a:rPr lang="en-US" dirty="0"/>
              <a:t> </a:t>
            </a:r>
            <a:fld id="{82F1ADB2-9F07-4168-934D-66AF6740161A}" type="slidenum">
              <a:rPr lang="en-US" smtClean="0"/>
              <a:pPr/>
              <a:t>7</a:t>
            </a:fld>
            <a:endParaRPr lang="en-US" dirty="0"/>
          </a:p>
        </p:txBody>
      </p:sp>
      <p:sp>
        <p:nvSpPr>
          <p:cNvPr id="20481" name="Rectangle 2"/>
          <p:cNvSpPr>
            <a:spLocks noGrp="1" noChangeArrowheads="1"/>
          </p:cNvSpPr>
          <p:nvPr>
            <p:ph type="title"/>
          </p:nvPr>
        </p:nvSpPr>
        <p:spPr>
          <a:xfrm>
            <a:off x="0" y="838200"/>
            <a:ext cx="8991600" cy="685800"/>
          </a:xfrm>
        </p:spPr>
        <p:txBody>
          <a:bodyPr/>
          <a:lstStyle/>
          <a:p>
            <a:pPr>
              <a:defRPr/>
            </a:pPr>
            <a:r>
              <a:rPr lang="en-US" sz="3200" dirty="0"/>
              <a:t>Clarification: Portfolio Integration</a:t>
            </a:r>
            <a:endParaRPr lang="en-US" sz="3200" kern="1200" dirty="0">
              <a:solidFill>
                <a:srgbClr val="0070C0"/>
              </a:solidFill>
            </a:endParaRPr>
          </a:p>
        </p:txBody>
      </p:sp>
      <p:sp>
        <p:nvSpPr>
          <p:cNvPr id="26627" name="Rectangle 3"/>
          <p:cNvSpPr>
            <a:spLocks noGrp="1" noChangeArrowheads="1"/>
          </p:cNvSpPr>
          <p:nvPr>
            <p:ph type="body" idx="1"/>
          </p:nvPr>
        </p:nvSpPr>
        <p:spPr>
          <a:xfrm>
            <a:off x="457200" y="1524000"/>
            <a:ext cx="8229600" cy="4800600"/>
          </a:xfrm>
        </p:spPr>
        <p:txBody>
          <a:bodyPr/>
          <a:lstStyle/>
          <a:p>
            <a:r>
              <a:rPr lang="en-US" sz="1800" dirty="0"/>
              <a:t>Would an MT Platform stifle innovation? Limit operation of existing programs? Complicate contracting process with 3Ps? How will EE programs benefit from their contributions to MT?</a:t>
            </a:r>
          </a:p>
          <a:p>
            <a:pPr marL="0" indent="0">
              <a:buNone/>
            </a:pPr>
            <a:endParaRPr lang="en-US" sz="1800" dirty="0"/>
          </a:p>
          <a:p>
            <a:pPr lvl="1"/>
            <a:r>
              <a:rPr lang="en-US" sz="1800" dirty="0"/>
              <a:t>Not taking away from existing opportunities, adding new ones.</a:t>
            </a:r>
          </a:p>
          <a:p>
            <a:pPr lvl="1"/>
            <a:r>
              <a:rPr lang="en-US" sz="1800" dirty="0"/>
              <a:t>Seeking to leverage opportunities that require multiple market intervention tools to effectively address. No single program—resource or non-resource—should be able to match effects of multi-pronged MT approach for the designated goal. Benefits should be clear.</a:t>
            </a:r>
          </a:p>
          <a:p>
            <a:pPr lvl="1"/>
            <a:r>
              <a:rPr lang="en-US" sz="1800" dirty="0"/>
              <a:t>Invitation to stitch together resource, non-resource and other activities.</a:t>
            </a:r>
          </a:p>
          <a:p>
            <a:pPr lvl="1"/>
            <a:r>
              <a:rPr lang="en-US" sz="1800" dirty="0"/>
              <a:t>Existing programs can contribute through their commitments articulated in advice letter. Not a stretch beyond planned activities. Create a new value stream for existing and newly contracted programs. </a:t>
            </a:r>
            <a:endParaRPr lang="en-US" sz="2000" dirty="0"/>
          </a:p>
          <a:p>
            <a:pPr lvl="1"/>
            <a:endParaRPr lang="en-US" sz="1800" dirty="0"/>
          </a:p>
          <a:p>
            <a:pPr lvl="2">
              <a:buFontTx/>
              <a:buChar char="-"/>
            </a:pPr>
            <a:endParaRPr lang="en-US" sz="1600" dirty="0"/>
          </a:p>
          <a:p>
            <a:pPr marL="457200" lvl="1" indent="0">
              <a:lnSpc>
                <a:spcPct val="90000"/>
              </a:lnSpc>
              <a:buNone/>
            </a:pPr>
            <a:endParaRPr lang="en-US" sz="2400" dirty="0"/>
          </a:p>
        </p:txBody>
      </p:sp>
    </p:spTree>
    <p:extLst>
      <p:ext uri="{BB962C8B-B14F-4D97-AF65-F5344CB8AC3E}">
        <p14:creationId xmlns:p14="http://schemas.microsoft.com/office/powerpoint/2010/main" val="3207622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6"/>
          <p:cNvSpPr>
            <a:spLocks noGrp="1" noChangeArrowheads="1"/>
          </p:cNvSpPr>
          <p:nvPr>
            <p:ph type="sldNum" sz="quarter" idx="12"/>
          </p:nvPr>
        </p:nvSpPr>
        <p:spPr>
          <a:noFill/>
        </p:spPr>
        <p:txBody>
          <a:bodyPr/>
          <a:lstStyle/>
          <a:p>
            <a:r>
              <a:rPr lang="en-US" dirty="0"/>
              <a:t> </a:t>
            </a:r>
            <a:fld id="{82F1ADB2-9F07-4168-934D-66AF6740161A}" type="slidenum">
              <a:rPr lang="en-US" smtClean="0"/>
              <a:pPr/>
              <a:t>8</a:t>
            </a:fld>
            <a:endParaRPr lang="en-US" dirty="0"/>
          </a:p>
        </p:txBody>
      </p:sp>
      <p:sp>
        <p:nvSpPr>
          <p:cNvPr id="20481" name="Rectangle 2"/>
          <p:cNvSpPr>
            <a:spLocks noGrp="1" noChangeArrowheads="1"/>
          </p:cNvSpPr>
          <p:nvPr>
            <p:ph type="title"/>
          </p:nvPr>
        </p:nvSpPr>
        <p:spPr>
          <a:xfrm>
            <a:off x="0" y="1009650"/>
            <a:ext cx="8991600" cy="685800"/>
          </a:xfrm>
        </p:spPr>
        <p:txBody>
          <a:bodyPr/>
          <a:lstStyle/>
          <a:p>
            <a:pPr>
              <a:defRPr/>
            </a:pPr>
            <a:r>
              <a:rPr lang="en-US" sz="3200" dirty="0"/>
              <a:t>Clarification: Budget</a:t>
            </a:r>
            <a:endParaRPr lang="en-US" sz="3200" kern="1200" dirty="0">
              <a:solidFill>
                <a:srgbClr val="0070C0"/>
              </a:solidFill>
            </a:endParaRPr>
          </a:p>
        </p:txBody>
      </p:sp>
      <p:sp>
        <p:nvSpPr>
          <p:cNvPr id="26627" name="Rectangle 3"/>
          <p:cNvSpPr>
            <a:spLocks noGrp="1" noChangeArrowheads="1"/>
          </p:cNvSpPr>
          <p:nvPr>
            <p:ph type="body" idx="1"/>
          </p:nvPr>
        </p:nvSpPr>
        <p:spPr>
          <a:xfrm>
            <a:off x="685800" y="1752600"/>
            <a:ext cx="8001000" cy="4572000"/>
          </a:xfrm>
        </p:spPr>
        <p:txBody>
          <a:bodyPr/>
          <a:lstStyle/>
          <a:p>
            <a:pPr>
              <a:buFont typeface="Arial" panose="020B0604020202020204" pitchFamily="34" charset="0"/>
              <a:buChar char="•"/>
            </a:pPr>
            <a:r>
              <a:rPr lang="en-US" sz="2400" dirty="0"/>
              <a:t>What does the $12M proposed budget represent and how it would be allocated?</a:t>
            </a:r>
          </a:p>
          <a:p>
            <a:pPr>
              <a:buFont typeface="Arial" panose="020B0604020202020204" pitchFamily="34" charset="0"/>
              <a:buChar char="•"/>
            </a:pPr>
            <a:r>
              <a:rPr lang="en-US" sz="2400" dirty="0"/>
              <a:t>$12M is allocated to each IOU PA for an operating budget for up to two initiatives. </a:t>
            </a:r>
          </a:p>
          <a:p>
            <a:pPr>
              <a:buFont typeface="Arial" panose="020B0604020202020204" pitchFamily="34" charset="0"/>
              <a:buChar char="•"/>
            </a:pPr>
            <a:r>
              <a:rPr lang="en-US" sz="2400" dirty="0"/>
              <a:t>Initial funding is to launch up to 2 MT initiatives per PA. The funds are a ‘start-up’ budget, and would not be augmented. The PA could elect to add MT to the EE portfolio via a re-filing of Business Plan, and if it does then it would fund the MT program through the budget approved for its Business Plan. </a:t>
            </a:r>
          </a:p>
          <a:p>
            <a:pPr lvl="1"/>
            <a:endParaRPr lang="en-US" sz="1800" dirty="0"/>
          </a:p>
          <a:p>
            <a:pPr lvl="2">
              <a:buFontTx/>
              <a:buChar char="-"/>
            </a:pPr>
            <a:endParaRPr lang="en-US" sz="1600" dirty="0"/>
          </a:p>
          <a:p>
            <a:pPr marL="457200" lvl="1" indent="0">
              <a:lnSpc>
                <a:spcPct val="90000"/>
              </a:lnSpc>
              <a:buNone/>
            </a:pPr>
            <a:endParaRPr lang="en-US" sz="2400" dirty="0"/>
          </a:p>
        </p:txBody>
      </p:sp>
    </p:spTree>
    <p:extLst>
      <p:ext uri="{BB962C8B-B14F-4D97-AF65-F5344CB8AC3E}">
        <p14:creationId xmlns:p14="http://schemas.microsoft.com/office/powerpoint/2010/main" val="3849929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6"/>
          <p:cNvSpPr>
            <a:spLocks noGrp="1" noChangeArrowheads="1"/>
          </p:cNvSpPr>
          <p:nvPr>
            <p:ph type="sldNum" sz="quarter" idx="12"/>
          </p:nvPr>
        </p:nvSpPr>
        <p:spPr>
          <a:noFill/>
        </p:spPr>
        <p:txBody>
          <a:bodyPr/>
          <a:lstStyle/>
          <a:p>
            <a:r>
              <a:rPr lang="en-US" dirty="0"/>
              <a:t> </a:t>
            </a:r>
            <a:fld id="{82F1ADB2-9F07-4168-934D-66AF6740161A}" type="slidenum">
              <a:rPr lang="en-US" smtClean="0"/>
              <a:pPr/>
              <a:t>9</a:t>
            </a:fld>
            <a:endParaRPr lang="en-US" dirty="0"/>
          </a:p>
        </p:txBody>
      </p:sp>
      <p:sp>
        <p:nvSpPr>
          <p:cNvPr id="20481" name="Rectangle 2"/>
          <p:cNvSpPr>
            <a:spLocks noGrp="1" noChangeArrowheads="1"/>
          </p:cNvSpPr>
          <p:nvPr>
            <p:ph type="title"/>
          </p:nvPr>
        </p:nvSpPr>
        <p:spPr>
          <a:xfrm>
            <a:off x="0" y="838200"/>
            <a:ext cx="8991600" cy="685800"/>
          </a:xfrm>
        </p:spPr>
        <p:txBody>
          <a:bodyPr/>
          <a:lstStyle/>
          <a:p>
            <a:pPr>
              <a:defRPr/>
            </a:pPr>
            <a:r>
              <a:rPr lang="en-US" sz="3200" dirty="0"/>
              <a:t>Clarification: Milestones</a:t>
            </a:r>
            <a:endParaRPr lang="en-US" sz="3200" kern="1200" dirty="0">
              <a:solidFill>
                <a:srgbClr val="0070C0"/>
              </a:solidFill>
            </a:endParaRPr>
          </a:p>
        </p:txBody>
      </p:sp>
      <p:sp>
        <p:nvSpPr>
          <p:cNvPr id="26627" name="Rectangle 3"/>
          <p:cNvSpPr>
            <a:spLocks noGrp="1" noChangeArrowheads="1"/>
          </p:cNvSpPr>
          <p:nvPr>
            <p:ph type="body" idx="1"/>
          </p:nvPr>
        </p:nvSpPr>
        <p:spPr>
          <a:xfrm>
            <a:off x="457200" y="1524000"/>
            <a:ext cx="8229600" cy="4800600"/>
          </a:xfrm>
        </p:spPr>
        <p:txBody>
          <a:bodyPr/>
          <a:lstStyle/>
          <a:p>
            <a:r>
              <a:rPr lang="en-US" sz="1800" b="1" dirty="0"/>
              <a:t>Proposal presents two types of milestones: </a:t>
            </a:r>
          </a:p>
          <a:p>
            <a:pPr lvl="1"/>
            <a:r>
              <a:rPr lang="en-US" sz="1600" dirty="0"/>
              <a:t>Type one provides feedback to confirm progress and effectiveness of intervention strategies. These are appropriate for maturity of MTI, e.g., activity counts; market progress indicators related to barriers per program logic model.</a:t>
            </a:r>
          </a:p>
          <a:p>
            <a:pPr lvl="1"/>
            <a:r>
              <a:rPr lang="en-US" sz="1600" dirty="0"/>
              <a:t>Type two are core to the rationale of the MTI, and foundational to assessment of success. They are fewer and further between. Relate to fundamental objectives of the MTI, and so must reflect energy savings. </a:t>
            </a:r>
          </a:p>
          <a:p>
            <a:pPr lvl="2"/>
            <a:r>
              <a:rPr lang="en-US" sz="1600" dirty="0"/>
              <a:t>Type two is not restricted to documented transactions. Well substantiated and pre-approved metrics may serve as proxies, including market progress indicators.</a:t>
            </a:r>
          </a:p>
          <a:p>
            <a:r>
              <a:rPr lang="en-US" sz="1800" b="1" dirty="0"/>
              <a:t>Type one</a:t>
            </a:r>
            <a:r>
              <a:rPr lang="en-US" sz="1800" dirty="0"/>
              <a:t>: Serves as feedback to stakeholders/PAs; informs strategy improvements; does not trigger a reconsideration of funding/support.</a:t>
            </a:r>
          </a:p>
          <a:p>
            <a:r>
              <a:rPr lang="en-US" sz="1800" b="1" dirty="0"/>
              <a:t>Type two</a:t>
            </a:r>
            <a:r>
              <a:rPr lang="en-US" sz="1800" dirty="0"/>
              <a:t>: Reflects the achievement of intended outcomes. Missing these goals per the terms of Accord triggers reconsideration of continued funding. These represent the rationale for MTI funding and the fundamental value of the initiative. I.e., </a:t>
            </a:r>
            <a:r>
              <a:rPr lang="en-US" sz="1800" i="1" dirty="0"/>
              <a:t>What is this initiative intended to do? </a:t>
            </a:r>
          </a:p>
          <a:p>
            <a:pPr lvl="1"/>
            <a:endParaRPr lang="en-US" sz="1800" dirty="0"/>
          </a:p>
          <a:p>
            <a:pPr lvl="2">
              <a:buFontTx/>
              <a:buChar char="-"/>
            </a:pPr>
            <a:endParaRPr lang="en-US" sz="1600" dirty="0"/>
          </a:p>
          <a:p>
            <a:pPr marL="457200" lvl="1" indent="0">
              <a:lnSpc>
                <a:spcPct val="90000"/>
              </a:lnSpc>
              <a:buNone/>
            </a:pPr>
            <a:endParaRPr lang="en-US" sz="2400" dirty="0"/>
          </a:p>
        </p:txBody>
      </p:sp>
    </p:spTree>
    <p:extLst>
      <p:ext uri="{BB962C8B-B14F-4D97-AF65-F5344CB8AC3E}">
        <p14:creationId xmlns:p14="http://schemas.microsoft.com/office/powerpoint/2010/main" val="1316852703"/>
      </p:ext>
    </p:extLst>
  </p:cSld>
  <p:clrMapOvr>
    <a:masterClrMapping/>
  </p:clrMapOvr>
</p:sld>
</file>

<file path=ppt/theme/theme1.xml><?xml version="1.0" encoding="utf-8"?>
<a:theme xmlns:a="http://schemas.openxmlformats.org/drawingml/2006/main" name="Default Desig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82672</TotalTime>
  <Words>1582</Words>
  <Application>Microsoft Macintosh PowerPoint</Application>
  <PresentationFormat>On-screen Show (4:3)</PresentationFormat>
  <Paragraphs>144</Paragraphs>
  <Slides>15</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MS PGothic</vt:lpstr>
      <vt:lpstr>MS PGothic</vt:lpstr>
      <vt:lpstr>Arial</vt:lpstr>
      <vt:lpstr>Calibri</vt:lpstr>
      <vt:lpstr>Calibri,sans-serif</vt:lpstr>
      <vt:lpstr>Cambria,serif</vt:lpstr>
      <vt:lpstr>Century Gothic</vt:lpstr>
      <vt:lpstr>Times New Roman</vt:lpstr>
      <vt:lpstr>Default Design</vt:lpstr>
      <vt:lpstr>PowerPoint Presentation</vt:lpstr>
      <vt:lpstr> Safety and Emergency Information  </vt:lpstr>
      <vt:lpstr>Evacuation Map</vt:lpstr>
      <vt:lpstr>Practical Information</vt:lpstr>
      <vt:lpstr>Workshop Agenda</vt:lpstr>
      <vt:lpstr>Progress To-Date </vt:lpstr>
      <vt:lpstr>Clarification: Portfolio Integration</vt:lpstr>
      <vt:lpstr>Clarification: Budget</vt:lpstr>
      <vt:lpstr>Clarification: Milestones</vt:lpstr>
      <vt:lpstr>Codes &amp; Standards</vt:lpstr>
      <vt:lpstr>Hypothetical Example</vt:lpstr>
      <vt:lpstr>Hypothetical Example 2: Passive Haus</vt:lpstr>
      <vt:lpstr>Afternoon discussion Session</vt:lpstr>
      <vt:lpstr>Codes &amp; Standards</vt:lpstr>
      <vt:lpstr>More Hypothetical Examples</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PUC</dc:title>
  <dc:creator>Terrie Prosper</dc:creator>
  <cp:lastModifiedBy>Susan Rivo</cp:lastModifiedBy>
  <cp:revision>820</cp:revision>
  <cp:lastPrinted>2013-06-10T22:18:36Z</cp:lastPrinted>
  <dcterms:created xsi:type="dcterms:W3CDTF">2007-09-18T21:56:42Z</dcterms:created>
  <dcterms:modified xsi:type="dcterms:W3CDTF">2018-11-18T23:22:14Z</dcterms:modified>
</cp:coreProperties>
</file>