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625" r:id="rId2"/>
    <p:sldId id="328" r:id="rId3"/>
    <p:sldId id="630" r:id="rId4"/>
    <p:sldId id="268" r:id="rId5"/>
    <p:sldId id="626" r:id="rId6"/>
    <p:sldId id="627" r:id="rId7"/>
    <p:sldId id="628" r:id="rId8"/>
    <p:sldId id="629" r:id="rId9"/>
    <p:sldId id="271" r:id="rId1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2" userDrawn="1">
          <p15:clr>
            <a:srgbClr val="A4A3A4"/>
          </p15:clr>
        </p15:guide>
        <p15:guide id="2" pos="4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62D0E7-20A8-8F77-58CA-E4A6B3534228}" name="McDonald, Angela" initials="MA" userId="S::A9MP@pge.com::72d33a43-a9ae-41f0-ad4f-f083bea22e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35E"/>
    <a:srgbClr val="00A5DF"/>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570759-D9EE-4A99-9E18-438B5DA2D45D}" v="13" dt="2024-11-05T19:04:49.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86395" autoAdjust="0"/>
  </p:normalViewPr>
  <p:slideViewPr>
    <p:cSldViewPr snapToGrid="0" snapToObjects="1" showGuides="1">
      <p:cViewPr varScale="1">
        <p:scale>
          <a:sx n="146" d="100"/>
          <a:sy n="146" d="100"/>
        </p:scale>
        <p:origin x="1616" y="176"/>
      </p:cViewPr>
      <p:guideLst>
        <p:guide orient="horz" pos="612"/>
        <p:guide pos="432"/>
      </p:guideLst>
    </p:cSldViewPr>
  </p:slideViewPr>
  <p:outlineViewPr>
    <p:cViewPr>
      <p:scale>
        <a:sx n="33" d="100"/>
        <a:sy n="33" d="100"/>
      </p:scale>
      <p:origin x="0" y="-1488"/>
    </p:cViewPr>
  </p:outlineViewPr>
  <p:notesTextViewPr>
    <p:cViewPr>
      <p:scale>
        <a:sx n="1" d="1"/>
        <a:sy n="1" d="1"/>
      </p:scale>
      <p:origin x="0" y="0"/>
    </p:cViewPr>
  </p:notesTextViewPr>
  <p:notesViewPr>
    <p:cSldViewPr snapToGrid="0" snapToObjects="1" showGuides="1">
      <p:cViewPr varScale="1">
        <p:scale>
          <a:sx n="113" d="100"/>
          <a:sy n="113" d="100"/>
        </p:scale>
        <p:origin x="48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B7B087-2F84-3F46-9A4E-0083EFF39A06}" type="datetimeFigureOut">
              <a:rPr lang="en-US" smtClean="0"/>
              <a:t>11/5/24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AA56C1-A0FE-7348-B33F-A829C58EB234}" type="slidenum">
              <a:rPr lang="en-US" smtClean="0"/>
              <a:t>‹#›</a:t>
            </a:fld>
            <a:endParaRPr lang="en-US"/>
          </a:p>
        </p:txBody>
      </p:sp>
    </p:spTree>
    <p:extLst>
      <p:ext uri="{BB962C8B-B14F-4D97-AF65-F5344CB8AC3E}">
        <p14:creationId xmlns:p14="http://schemas.microsoft.com/office/powerpoint/2010/main" val="662569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44F44-B017-41F6-9EC7-BB784C800ABB}" type="datetimeFigureOut">
              <a:rPr lang="en-US" smtClean="0"/>
              <a:t>11/5/24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35E75-D6A4-4C22-A1E9-0AC41B70A7A9}" type="slidenum">
              <a:rPr lang="en-US" smtClean="0"/>
              <a:t>‹#›</a:t>
            </a:fld>
            <a:endParaRPr lang="en-US"/>
          </a:p>
        </p:txBody>
      </p:sp>
    </p:spTree>
    <p:extLst>
      <p:ext uri="{BB962C8B-B14F-4D97-AF65-F5344CB8AC3E}">
        <p14:creationId xmlns:p14="http://schemas.microsoft.com/office/powerpoint/2010/main" val="1440915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235E75-D6A4-4C22-A1E9-0AC41B70A7A9}" type="slidenum">
              <a:rPr lang="en-US" smtClean="0"/>
              <a:t>3</a:t>
            </a:fld>
            <a:endParaRPr lang="en-US"/>
          </a:p>
        </p:txBody>
      </p:sp>
    </p:spTree>
    <p:extLst>
      <p:ext uri="{BB962C8B-B14F-4D97-AF65-F5344CB8AC3E}">
        <p14:creationId xmlns:p14="http://schemas.microsoft.com/office/powerpoint/2010/main" val="332767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235E75-D6A4-4C22-A1E9-0AC41B70A7A9}" type="slidenum">
              <a:rPr lang="en-US" smtClean="0"/>
              <a:t>4</a:t>
            </a:fld>
            <a:endParaRPr lang="en-US"/>
          </a:p>
        </p:txBody>
      </p:sp>
    </p:spTree>
    <p:extLst>
      <p:ext uri="{BB962C8B-B14F-4D97-AF65-F5344CB8AC3E}">
        <p14:creationId xmlns:p14="http://schemas.microsoft.com/office/powerpoint/2010/main" val="2526183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0"/>
            <a:ext cx="9144000" cy="5143500"/>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6"/>
          <p:cNvSpPr>
            <a:spLocks noGrp="1"/>
          </p:cNvSpPr>
          <p:nvPr>
            <p:ph type="title" hasCustomPrompt="1"/>
          </p:nvPr>
        </p:nvSpPr>
        <p:spPr>
          <a:xfrm>
            <a:off x="609600" y="2268786"/>
            <a:ext cx="7886700" cy="679812"/>
          </a:xfrm>
        </p:spPr>
        <p:txBody>
          <a:bodyPr anchor="t">
            <a:noAutofit/>
          </a:bodyPr>
          <a:lstStyle>
            <a:lvl1pPr>
              <a:defRPr sz="4400" b="0" i="0" spc="-100" baseline="0">
                <a:solidFill>
                  <a:schemeClr val="bg1"/>
                </a:solidFill>
                <a:latin typeface="DIN-Medium" charset="0"/>
                <a:ea typeface="DIN-Medium" charset="0"/>
                <a:cs typeface="DIN-Medium" charset="0"/>
              </a:defRPr>
            </a:lvl1pPr>
          </a:lstStyle>
          <a:p>
            <a:r>
              <a:rPr lang="en-US" dirty="0"/>
              <a:t>WELCOME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790" y="3943197"/>
            <a:ext cx="688848" cy="713232"/>
          </a:xfrm>
          <a:prstGeom prst="rect">
            <a:avLst/>
          </a:prstGeom>
        </p:spPr>
      </p:pic>
      <p:sp>
        <p:nvSpPr>
          <p:cNvPr id="10" name="Text Placeholder 15"/>
          <p:cNvSpPr>
            <a:spLocks noGrp="1"/>
          </p:cNvSpPr>
          <p:nvPr>
            <p:ph type="body" sz="quarter" idx="13" hasCustomPrompt="1"/>
          </p:nvPr>
        </p:nvSpPr>
        <p:spPr>
          <a:xfrm>
            <a:off x="600560" y="3063977"/>
            <a:ext cx="7895740" cy="321812"/>
          </a:xfrm>
        </p:spPr>
        <p:txBody>
          <a:bodyPr>
            <a:normAutofit/>
          </a:bodyPr>
          <a:lstStyle>
            <a:lvl1pPr marL="0" indent="0">
              <a:lnSpc>
                <a:spcPts val="1800"/>
              </a:lnSpc>
              <a:buFontTx/>
              <a:buNone/>
              <a:defRPr sz="1300" b="0" i="0" spc="0" baseline="0">
                <a:solidFill>
                  <a:schemeClr val="bg1"/>
                </a:solidFill>
                <a:latin typeface="DIN-Medium" charset="0"/>
                <a:ea typeface="DIN-Medium" charset="0"/>
                <a:cs typeface="DIN-Medium" charset="0"/>
              </a:defRPr>
            </a:lvl1pPr>
            <a:lvl2pPr marL="342900" indent="0">
              <a:lnSpc>
                <a:spcPts val="1800"/>
              </a:lnSpc>
              <a:buFontTx/>
              <a:buNone/>
              <a:defRPr sz="1300" baseline="0">
                <a:solidFill>
                  <a:schemeClr val="tx1"/>
                </a:solidFill>
                <a:latin typeface="din" charset="0"/>
              </a:defRPr>
            </a:lvl2pPr>
            <a:lvl3pPr marL="685800" indent="0">
              <a:lnSpc>
                <a:spcPts val="1800"/>
              </a:lnSpc>
              <a:buFontTx/>
              <a:buNone/>
              <a:defRPr sz="1300" baseline="0">
                <a:solidFill>
                  <a:schemeClr val="tx1"/>
                </a:solidFill>
                <a:latin typeface="din" charset="0"/>
              </a:defRPr>
            </a:lvl3pPr>
            <a:lvl4pPr marL="1028700" indent="0">
              <a:lnSpc>
                <a:spcPts val="1800"/>
              </a:lnSpc>
              <a:buFontTx/>
              <a:buNone/>
              <a:defRPr sz="1300" baseline="0">
                <a:solidFill>
                  <a:schemeClr val="tx1"/>
                </a:solidFill>
                <a:latin typeface="din" charset="0"/>
              </a:defRPr>
            </a:lvl4pPr>
            <a:lvl5pPr marL="1371600" indent="0">
              <a:lnSpc>
                <a:spcPts val="1800"/>
              </a:lnSpc>
              <a:buFontTx/>
              <a:buNone/>
              <a:defRPr sz="1300" baseline="0">
                <a:solidFill>
                  <a:schemeClr val="tx1"/>
                </a:solidFill>
                <a:latin typeface="din" charset="0"/>
              </a:defRPr>
            </a:lvl5pPr>
          </a:lstStyle>
          <a:p>
            <a:pPr lvl="0"/>
            <a:r>
              <a:rPr lang="en-US" dirty="0"/>
              <a:t>Optional subtitle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04544"/>
          </a:xfrm>
          <a:prstGeom prst="rect">
            <a:avLst/>
          </a:prstGeom>
        </p:spPr>
      </p:pic>
    </p:spTree>
    <p:extLst>
      <p:ext uri="{BB962C8B-B14F-4D97-AF65-F5344CB8AC3E}">
        <p14:creationId xmlns:p14="http://schemas.microsoft.com/office/powerpoint/2010/main" val="206469848"/>
      </p:ext>
    </p:extLst>
  </p:cSld>
  <p:clrMapOvr>
    <a:masterClrMapping/>
  </p:clrMapOvr>
  <p:extLst>
    <p:ext uri="{DCECCB84-F9BA-43D5-87BE-67443E8EF086}">
      <p15:sldGuideLst xmlns:p15="http://schemas.microsoft.com/office/powerpoint/2012/main">
        <p15:guide id="1" orient="horz" pos="1428" userDrawn="1">
          <p15:clr>
            <a:srgbClr val="FBAE40"/>
          </p15:clr>
        </p15:guide>
        <p15:guide id="2" pos="384" userDrawn="1">
          <p15:clr>
            <a:srgbClr val="FBAE40"/>
          </p15:clr>
        </p15:guide>
        <p15:guide id="3" pos="53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47348"/>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5"/>
          <p:cNvSpPr>
            <a:spLocks noGrp="1"/>
          </p:cNvSpPr>
          <p:nvPr>
            <p:ph type="body" sz="quarter" idx="13" hasCustomPrompt="1"/>
          </p:nvPr>
        </p:nvSpPr>
        <p:spPr>
          <a:xfrm>
            <a:off x="612217" y="214519"/>
            <a:ext cx="7884082" cy="321812"/>
          </a:xfrm>
        </p:spPr>
        <p:txBody>
          <a:bodyPr>
            <a:normAutofit/>
          </a:bodyPr>
          <a:lstStyle>
            <a:lvl1pPr marL="0" indent="0">
              <a:lnSpc>
                <a:spcPts val="1800"/>
              </a:lnSpc>
              <a:buFontTx/>
              <a:buNone/>
              <a:defRPr sz="1300" b="0" i="0" spc="0" baseline="0">
                <a:solidFill>
                  <a:schemeClr val="bg1">
                    <a:lumMod val="85000"/>
                  </a:schemeClr>
                </a:solidFill>
                <a:latin typeface="DIN-Medium" charset="0"/>
                <a:ea typeface="DIN-Medium" charset="0"/>
                <a:cs typeface="DIN-Medium" charset="0"/>
              </a:defRPr>
            </a:lvl1pPr>
            <a:lvl2pPr marL="342900" indent="0">
              <a:lnSpc>
                <a:spcPts val="1800"/>
              </a:lnSpc>
              <a:buFontTx/>
              <a:buNone/>
              <a:defRPr sz="1300" baseline="0">
                <a:solidFill>
                  <a:schemeClr val="tx1"/>
                </a:solidFill>
                <a:latin typeface="din" charset="0"/>
              </a:defRPr>
            </a:lvl2pPr>
            <a:lvl3pPr marL="685800" indent="0">
              <a:lnSpc>
                <a:spcPts val="1800"/>
              </a:lnSpc>
              <a:buFontTx/>
              <a:buNone/>
              <a:defRPr sz="1300" baseline="0">
                <a:solidFill>
                  <a:schemeClr val="tx1"/>
                </a:solidFill>
                <a:latin typeface="din" charset="0"/>
              </a:defRPr>
            </a:lvl3pPr>
            <a:lvl4pPr marL="1028700" indent="0">
              <a:lnSpc>
                <a:spcPts val="1800"/>
              </a:lnSpc>
              <a:buFontTx/>
              <a:buNone/>
              <a:defRPr sz="1300" baseline="0">
                <a:solidFill>
                  <a:schemeClr val="tx1"/>
                </a:solidFill>
                <a:latin typeface="din" charset="0"/>
              </a:defRPr>
            </a:lvl4pPr>
            <a:lvl5pPr marL="1371600" indent="0">
              <a:lnSpc>
                <a:spcPts val="1800"/>
              </a:lnSpc>
              <a:buFontTx/>
              <a:buNone/>
              <a:defRPr sz="1300" baseline="0">
                <a:solidFill>
                  <a:schemeClr val="tx1"/>
                </a:solidFill>
                <a:latin typeface="din" charset="0"/>
              </a:defRPr>
            </a:lvl5pPr>
          </a:lstStyle>
          <a:p>
            <a:pPr lvl="0"/>
            <a:r>
              <a:rPr lang="en-US" dirty="0"/>
              <a:t>Optional section title</a:t>
            </a:r>
          </a:p>
        </p:txBody>
      </p:sp>
      <p:sp>
        <p:nvSpPr>
          <p:cNvPr id="10" name="Text Placeholder 7"/>
          <p:cNvSpPr>
            <a:spLocks noGrp="1"/>
          </p:cNvSpPr>
          <p:nvPr>
            <p:ph type="body" sz="quarter" idx="15"/>
          </p:nvPr>
        </p:nvSpPr>
        <p:spPr>
          <a:xfrm>
            <a:off x="614106" y="2657978"/>
            <a:ext cx="7886700" cy="1823270"/>
          </a:xfrm>
        </p:spPr>
        <p:txBody>
          <a:bodyPr>
            <a:normAutofit/>
          </a:bodyPr>
          <a:lstStyle>
            <a:lvl1pPr marL="0" indent="0" algn="l" fontAlgn="t">
              <a:lnSpc>
                <a:spcPts val="1400"/>
              </a:lnSpc>
              <a:buClr>
                <a:schemeClr val="tx1"/>
              </a:buClr>
              <a:buSzPct val="100000"/>
              <a:buFont typeface="Arial" charset="0"/>
              <a:buNone/>
              <a:defRPr sz="1300" b="0" i="0">
                <a:solidFill>
                  <a:schemeClr val="tx1"/>
                </a:solidFill>
                <a:latin typeface="DIN-Regular" charset="0"/>
                <a:ea typeface="DIN-Regular" charset="0"/>
                <a:cs typeface="DIN-Regular" charset="0"/>
              </a:defRPr>
            </a:lvl1pPr>
            <a:lvl2pPr marL="5143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2pPr>
            <a:lvl3pPr marL="8572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3pPr>
            <a:lvl4pPr marL="12001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4pPr>
            <a:lvl5pPr marL="15430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690716" y="2233246"/>
            <a:ext cx="1149109" cy="11430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
          <p:cNvSpPr>
            <a:spLocks noGrp="1"/>
          </p:cNvSpPr>
          <p:nvPr>
            <p:ph type="body" sz="quarter" idx="14"/>
          </p:nvPr>
        </p:nvSpPr>
        <p:spPr>
          <a:xfrm>
            <a:off x="612217" y="1724024"/>
            <a:ext cx="7884082" cy="423303"/>
          </a:xfrm>
        </p:spPr>
        <p:txBody>
          <a:bodyPr anchor="t">
            <a:normAutofit/>
          </a:bodyPr>
          <a:lstStyle>
            <a:lvl1pPr marL="0" indent="0">
              <a:buFontTx/>
              <a:buNone/>
              <a:defRPr sz="1900" b="0" i="0">
                <a:solidFill>
                  <a:srgbClr val="00A5DF"/>
                </a:solidFill>
                <a:latin typeface="DIN-Regular" charset="0"/>
                <a:ea typeface="DIN-Regular" charset="0"/>
                <a:cs typeface="DIN-Regular" charset="0"/>
              </a:defRPr>
            </a:lvl1pPr>
          </a:lstStyle>
          <a:p>
            <a:pPr lvl="0"/>
            <a:r>
              <a:rPr lang="en-US"/>
              <a:t>Edit Master text styles</a:t>
            </a:r>
          </a:p>
        </p:txBody>
      </p:sp>
      <p:sp>
        <p:nvSpPr>
          <p:cNvPr id="14" name="Title 16"/>
          <p:cNvSpPr>
            <a:spLocks noGrp="1"/>
          </p:cNvSpPr>
          <p:nvPr>
            <p:ph type="title"/>
          </p:nvPr>
        </p:nvSpPr>
        <p:spPr>
          <a:xfrm>
            <a:off x="609600" y="1126271"/>
            <a:ext cx="7886700" cy="780906"/>
          </a:xfrm>
        </p:spPr>
        <p:txBody>
          <a:bodyPr wrap="none" anchor="t">
            <a:normAutofit/>
          </a:bodyPr>
          <a:lstStyle>
            <a:lvl1pPr>
              <a:lnSpc>
                <a:spcPts val="4000"/>
              </a:lnSpc>
              <a:defRPr sz="3700" b="0" i="0" spc="-100" baseline="0">
                <a:solidFill>
                  <a:srgbClr val="19335E"/>
                </a:solidFill>
                <a:latin typeface="DIN-Medium" charset="0"/>
                <a:ea typeface="DIN-Medium" charset="0"/>
                <a:cs typeface="DIN-Medium" charset="0"/>
              </a:defRPr>
            </a:lvl1pPr>
          </a:lstStyle>
          <a:p>
            <a:r>
              <a:rPr lang="en-US"/>
              <a:t>Click to edit Master title style</a:t>
            </a:r>
            <a:endParaRPr lang="en-US" dirty="0"/>
          </a:p>
        </p:txBody>
      </p:sp>
    </p:spTree>
    <p:extLst>
      <p:ext uri="{BB962C8B-B14F-4D97-AF65-F5344CB8AC3E}">
        <p14:creationId xmlns:p14="http://schemas.microsoft.com/office/powerpoint/2010/main" val="1952645431"/>
      </p:ext>
    </p:extLst>
  </p:cSld>
  <p:clrMapOvr>
    <a:masterClrMapping/>
  </p:clrMapOvr>
  <p:extLst>
    <p:ext uri="{DCECCB84-F9BA-43D5-87BE-67443E8EF086}">
      <p15:sldGuideLst xmlns:p15="http://schemas.microsoft.com/office/powerpoint/2012/main">
        <p15:guide id="1" orient="horz" pos="1668" userDrawn="1">
          <p15:clr>
            <a:srgbClr val="FBAE40"/>
          </p15:clr>
        </p15:guide>
        <p15:guide id="2" pos="384" userDrawn="1">
          <p15:clr>
            <a:srgbClr val="FBAE40"/>
          </p15:clr>
        </p15:guide>
        <p15:guide id="3" pos="5352" userDrawn="1">
          <p15:clr>
            <a:srgbClr val="FBAE40"/>
          </p15:clr>
        </p15:guide>
        <p15:guide id="4" orient="horz" pos="7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6" name="Rectangle 5"/>
          <p:cNvSpPr/>
          <p:nvPr userDrawn="1"/>
        </p:nvSpPr>
        <p:spPr>
          <a:xfrm>
            <a:off x="0" y="0"/>
            <a:ext cx="9144000" cy="647348"/>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5"/>
          <p:cNvSpPr>
            <a:spLocks noGrp="1"/>
          </p:cNvSpPr>
          <p:nvPr>
            <p:ph type="body" sz="quarter" idx="13" hasCustomPrompt="1"/>
          </p:nvPr>
        </p:nvSpPr>
        <p:spPr>
          <a:xfrm>
            <a:off x="612216" y="214519"/>
            <a:ext cx="7884083" cy="321812"/>
          </a:xfrm>
        </p:spPr>
        <p:txBody>
          <a:bodyPr>
            <a:normAutofit/>
          </a:bodyPr>
          <a:lstStyle>
            <a:lvl1pPr marL="0" indent="0">
              <a:lnSpc>
                <a:spcPts val="1800"/>
              </a:lnSpc>
              <a:buFontTx/>
              <a:buNone/>
              <a:defRPr sz="1300" b="0" i="0" spc="0" baseline="0">
                <a:solidFill>
                  <a:schemeClr val="bg1">
                    <a:lumMod val="85000"/>
                  </a:schemeClr>
                </a:solidFill>
                <a:latin typeface="DIN-Medium" charset="0"/>
                <a:ea typeface="DIN-Medium" charset="0"/>
                <a:cs typeface="DIN-Medium" charset="0"/>
              </a:defRPr>
            </a:lvl1pPr>
            <a:lvl2pPr marL="342900" indent="0">
              <a:lnSpc>
                <a:spcPts val="1800"/>
              </a:lnSpc>
              <a:buFontTx/>
              <a:buNone/>
              <a:defRPr sz="1300" baseline="0">
                <a:solidFill>
                  <a:schemeClr val="tx1"/>
                </a:solidFill>
                <a:latin typeface="din" charset="0"/>
              </a:defRPr>
            </a:lvl2pPr>
            <a:lvl3pPr marL="685800" indent="0">
              <a:lnSpc>
                <a:spcPts val="1800"/>
              </a:lnSpc>
              <a:buFontTx/>
              <a:buNone/>
              <a:defRPr sz="1300" baseline="0">
                <a:solidFill>
                  <a:schemeClr val="tx1"/>
                </a:solidFill>
                <a:latin typeface="din" charset="0"/>
              </a:defRPr>
            </a:lvl3pPr>
            <a:lvl4pPr marL="1028700" indent="0">
              <a:lnSpc>
                <a:spcPts val="1800"/>
              </a:lnSpc>
              <a:buFontTx/>
              <a:buNone/>
              <a:defRPr sz="1300" baseline="0">
                <a:solidFill>
                  <a:schemeClr val="tx1"/>
                </a:solidFill>
                <a:latin typeface="din" charset="0"/>
              </a:defRPr>
            </a:lvl4pPr>
            <a:lvl5pPr marL="1371600" indent="0">
              <a:lnSpc>
                <a:spcPts val="1800"/>
              </a:lnSpc>
              <a:buFontTx/>
              <a:buNone/>
              <a:defRPr sz="1300" baseline="0">
                <a:solidFill>
                  <a:schemeClr val="tx1"/>
                </a:solidFill>
                <a:latin typeface="din" charset="0"/>
              </a:defRPr>
            </a:lvl5pPr>
          </a:lstStyle>
          <a:p>
            <a:pPr lvl="0"/>
            <a:r>
              <a:rPr lang="en-US" dirty="0"/>
              <a:t>Optional section title</a:t>
            </a:r>
          </a:p>
        </p:txBody>
      </p:sp>
      <p:sp>
        <p:nvSpPr>
          <p:cNvPr id="8" name="Picture Placeholder 11"/>
          <p:cNvSpPr>
            <a:spLocks noGrp="1"/>
          </p:cNvSpPr>
          <p:nvPr>
            <p:ph type="pic" sz="quarter" idx="10"/>
          </p:nvPr>
        </p:nvSpPr>
        <p:spPr>
          <a:xfrm>
            <a:off x="609600" y="2127250"/>
            <a:ext cx="3657600" cy="2286000"/>
          </a:xfrm>
        </p:spPr>
        <p:txBody>
          <a:bodyPr>
            <a:normAutofit/>
          </a:bodyPr>
          <a:lstStyle>
            <a:lvl1pPr marL="0" indent="0">
              <a:buFontTx/>
              <a:buNone/>
              <a:defRPr sz="1400" b="0" i="0">
                <a:latin typeface="DIN-Regular" charset="0"/>
                <a:ea typeface="DIN-Regular" charset="0"/>
                <a:cs typeface="DIN-Regular"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endParaRPr lang="en-US" dirty="0"/>
          </a:p>
        </p:txBody>
      </p:sp>
      <p:sp>
        <p:nvSpPr>
          <p:cNvPr id="9" name="Title 16"/>
          <p:cNvSpPr>
            <a:spLocks noGrp="1"/>
          </p:cNvSpPr>
          <p:nvPr>
            <p:ph type="title"/>
          </p:nvPr>
        </p:nvSpPr>
        <p:spPr>
          <a:xfrm>
            <a:off x="609600" y="1126271"/>
            <a:ext cx="7886700" cy="780906"/>
          </a:xfrm>
        </p:spPr>
        <p:txBody>
          <a:bodyPr wrap="none" anchor="t">
            <a:normAutofit/>
          </a:bodyPr>
          <a:lstStyle>
            <a:lvl1pPr>
              <a:lnSpc>
                <a:spcPts val="4000"/>
              </a:lnSpc>
              <a:defRPr sz="3700" b="0" i="0" spc="-100" baseline="0">
                <a:solidFill>
                  <a:srgbClr val="19335E"/>
                </a:solidFill>
                <a:latin typeface="DIN-Medium" charset="0"/>
                <a:ea typeface="DIN-Medium" charset="0"/>
                <a:cs typeface="DIN-Medium" charset="0"/>
              </a:defRPr>
            </a:lvl1pPr>
          </a:lstStyle>
          <a:p>
            <a:r>
              <a:rPr lang="en-US"/>
              <a:t>Click to edit Master title style</a:t>
            </a:r>
            <a:endParaRPr lang="en-US" dirty="0"/>
          </a:p>
        </p:txBody>
      </p:sp>
      <p:sp>
        <p:nvSpPr>
          <p:cNvPr id="10" name="Text Placeholder 7"/>
          <p:cNvSpPr>
            <a:spLocks noGrp="1"/>
          </p:cNvSpPr>
          <p:nvPr>
            <p:ph type="body" sz="quarter" idx="15"/>
          </p:nvPr>
        </p:nvSpPr>
        <p:spPr>
          <a:xfrm>
            <a:off x="4552951" y="2127250"/>
            <a:ext cx="3943350" cy="2286000"/>
          </a:xfrm>
        </p:spPr>
        <p:txBody>
          <a:bodyPr anchor="ctr">
            <a:normAutofit/>
          </a:bodyPr>
          <a:lstStyle>
            <a:lvl1pPr marL="0" indent="0" algn="l" fontAlgn="t">
              <a:lnSpc>
                <a:spcPts val="1400"/>
              </a:lnSpc>
              <a:buClr>
                <a:schemeClr val="tx1"/>
              </a:buClr>
              <a:buSzPct val="100000"/>
              <a:buFont typeface="Arial" charset="0"/>
              <a:buNone/>
              <a:defRPr sz="1300" b="0" i="0">
                <a:solidFill>
                  <a:schemeClr val="tx1"/>
                </a:solidFill>
                <a:latin typeface="DIN-Regular" charset="0"/>
                <a:ea typeface="DIN-Regular" charset="0"/>
                <a:cs typeface="DIN-Regular" charset="0"/>
              </a:defRPr>
            </a:lvl1pPr>
            <a:lvl2pPr marL="342900" indent="0" algn="l" fontAlgn="t">
              <a:lnSpc>
                <a:spcPts val="1400"/>
              </a:lnSpc>
              <a:buClr>
                <a:schemeClr val="tx1"/>
              </a:buClr>
              <a:buSzPct val="100000"/>
              <a:buFontTx/>
              <a:buNone/>
              <a:defRPr sz="1300" b="0" i="0">
                <a:solidFill>
                  <a:schemeClr val="tx1"/>
                </a:solidFill>
                <a:latin typeface="DIN-Regular" charset="0"/>
                <a:ea typeface="DIN-Regular" charset="0"/>
                <a:cs typeface="DIN-Regular" charset="0"/>
              </a:defRPr>
            </a:lvl2pPr>
            <a:lvl3pPr marL="685800" indent="0" algn="l" fontAlgn="t">
              <a:lnSpc>
                <a:spcPts val="1400"/>
              </a:lnSpc>
              <a:buClr>
                <a:schemeClr val="tx1"/>
              </a:buClr>
              <a:buSzPct val="100000"/>
              <a:buFontTx/>
              <a:buNone/>
              <a:defRPr sz="1300" b="0" i="0">
                <a:solidFill>
                  <a:schemeClr val="tx1"/>
                </a:solidFill>
                <a:latin typeface="DIN-Regular" charset="0"/>
                <a:ea typeface="DIN-Regular" charset="0"/>
                <a:cs typeface="DIN-Regular" charset="0"/>
              </a:defRPr>
            </a:lvl3pPr>
            <a:lvl4pPr marL="1028700" indent="0" algn="l" fontAlgn="t">
              <a:lnSpc>
                <a:spcPts val="1400"/>
              </a:lnSpc>
              <a:buClr>
                <a:schemeClr val="tx1"/>
              </a:buClr>
              <a:buSzPct val="100000"/>
              <a:buFontTx/>
              <a:buNone/>
              <a:defRPr sz="1300" b="0" i="0">
                <a:solidFill>
                  <a:schemeClr val="tx1"/>
                </a:solidFill>
                <a:latin typeface="DIN-Regular" charset="0"/>
                <a:ea typeface="DIN-Regular" charset="0"/>
                <a:cs typeface="DIN-Regular" charset="0"/>
              </a:defRPr>
            </a:lvl4pPr>
            <a:lvl5pPr marL="1371600" indent="0" algn="l" fontAlgn="t">
              <a:lnSpc>
                <a:spcPts val="1400"/>
              </a:lnSpc>
              <a:buClr>
                <a:schemeClr val="tx1"/>
              </a:buClr>
              <a:buSzPct val="100000"/>
              <a:buFontTx/>
              <a:buNone/>
              <a:defRPr sz="1300" b="0" i="0">
                <a:solidFill>
                  <a:schemeClr val="tx1"/>
                </a:solidFill>
                <a:latin typeface="DIN-Regular" charset="0"/>
                <a:ea typeface="DIN-Regular" charset="0"/>
                <a:cs typeface="DIN-Regular" charset="0"/>
              </a:defRPr>
            </a:lvl5pPr>
          </a:lstStyle>
          <a:p>
            <a:pPr lvl="0"/>
            <a:r>
              <a:rPr lang="en-US"/>
              <a:t>Edit Master text styles</a:t>
            </a:r>
          </a:p>
        </p:txBody>
      </p:sp>
    </p:spTree>
    <p:extLst>
      <p:ext uri="{BB962C8B-B14F-4D97-AF65-F5344CB8AC3E}">
        <p14:creationId xmlns:p14="http://schemas.microsoft.com/office/powerpoint/2010/main" val="158708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5"/>
          <p:cNvSpPr>
            <a:spLocks noGrp="1"/>
          </p:cNvSpPr>
          <p:nvPr>
            <p:ph type="body" sz="quarter" idx="13" hasCustomPrompt="1"/>
          </p:nvPr>
        </p:nvSpPr>
        <p:spPr>
          <a:xfrm>
            <a:off x="1932308" y="3353537"/>
            <a:ext cx="6464931" cy="321812"/>
          </a:xfrm>
        </p:spPr>
        <p:txBody>
          <a:bodyPr>
            <a:normAutofit/>
          </a:bodyPr>
          <a:lstStyle>
            <a:lvl1pPr marL="0" indent="0">
              <a:lnSpc>
                <a:spcPts val="1800"/>
              </a:lnSpc>
              <a:buFontTx/>
              <a:buNone/>
              <a:defRPr sz="1300" b="0" i="0" spc="0" baseline="0">
                <a:solidFill>
                  <a:schemeClr val="bg1"/>
                </a:solidFill>
                <a:latin typeface="DIN-Medium" charset="0"/>
                <a:ea typeface="DIN-Medium" charset="0"/>
                <a:cs typeface="DIN-Medium" charset="0"/>
              </a:defRPr>
            </a:lvl1pPr>
            <a:lvl2pPr marL="342900" indent="0">
              <a:lnSpc>
                <a:spcPts val="1800"/>
              </a:lnSpc>
              <a:buFontTx/>
              <a:buNone/>
              <a:defRPr sz="1300" baseline="0">
                <a:solidFill>
                  <a:schemeClr val="tx1"/>
                </a:solidFill>
                <a:latin typeface="din" charset="0"/>
              </a:defRPr>
            </a:lvl2pPr>
            <a:lvl3pPr marL="685800" indent="0">
              <a:lnSpc>
                <a:spcPts val="1800"/>
              </a:lnSpc>
              <a:buFontTx/>
              <a:buNone/>
              <a:defRPr sz="1300" baseline="0">
                <a:solidFill>
                  <a:schemeClr val="tx1"/>
                </a:solidFill>
                <a:latin typeface="din" charset="0"/>
              </a:defRPr>
            </a:lvl3pPr>
            <a:lvl4pPr marL="1028700" indent="0">
              <a:lnSpc>
                <a:spcPts val="1800"/>
              </a:lnSpc>
              <a:buFontTx/>
              <a:buNone/>
              <a:defRPr sz="1300" baseline="0">
                <a:solidFill>
                  <a:schemeClr val="tx1"/>
                </a:solidFill>
                <a:latin typeface="din" charset="0"/>
              </a:defRPr>
            </a:lvl4pPr>
            <a:lvl5pPr marL="1371600" indent="0">
              <a:lnSpc>
                <a:spcPts val="1800"/>
              </a:lnSpc>
              <a:buFontTx/>
              <a:buNone/>
              <a:defRPr sz="1300" baseline="0">
                <a:solidFill>
                  <a:schemeClr val="tx1"/>
                </a:solidFill>
                <a:latin typeface="din" charset="0"/>
              </a:defRPr>
            </a:lvl5pPr>
          </a:lstStyle>
          <a:p>
            <a:pPr lvl="0"/>
            <a:r>
              <a:rPr lang="en-US" dirty="0"/>
              <a:t>Optional subtitle</a:t>
            </a:r>
          </a:p>
        </p:txBody>
      </p:sp>
      <p:sp>
        <p:nvSpPr>
          <p:cNvPr id="9" name="Title 16"/>
          <p:cNvSpPr>
            <a:spLocks noGrp="1"/>
          </p:cNvSpPr>
          <p:nvPr>
            <p:ph type="title" hasCustomPrompt="1"/>
          </p:nvPr>
        </p:nvSpPr>
        <p:spPr>
          <a:xfrm>
            <a:off x="1932309" y="2558346"/>
            <a:ext cx="6464931" cy="679812"/>
          </a:xfrm>
        </p:spPr>
        <p:txBody>
          <a:bodyPr anchor="t">
            <a:noAutofit/>
          </a:bodyPr>
          <a:lstStyle>
            <a:lvl1pPr>
              <a:defRPr sz="4400" b="0" i="0" spc="-100" baseline="0">
                <a:solidFill>
                  <a:schemeClr val="bg1"/>
                </a:solidFill>
                <a:latin typeface="DIN-Medium" charset="0"/>
                <a:ea typeface="DIN-Medium" charset="0"/>
                <a:cs typeface="DIN-Medium" charset="0"/>
              </a:defRPr>
            </a:lvl1pPr>
          </a:lstStyle>
          <a:p>
            <a:r>
              <a:rPr lang="en-US" dirty="0"/>
              <a:t>SECTION DIVIDER</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03385" cy="5143500"/>
          </a:xfrm>
          <a:prstGeom prst="rect">
            <a:avLst/>
          </a:prstGeom>
        </p:spPr>
      </p:pic>
    </p:spTree>
    <p:extLst>
      <p:ext uri="{BB962C8B-B14F-4D97-AF65-F5344CB8AC3E}">
        <p14:creationId xmlns:p14="http://schemas.microsoft.com/office/powerpoint/2010/main" val="177359092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content">
    <p:spTree>
      <p:nvGrpSpPr>
        <p:cNvPr id="1" name=""/>
        <p:cNvGrpSpPr/>
        <p:nvPr/>
      </p:nvGrpSpPr>
      <p:grpSpPr>
        <a:xfrm>
          <a:off x="0" y="0"/>
          <a:ext cx="0" cy="0"/>
          <a:chOff x="0" y="0"/>
          <a:chExt cx="0" cy="0"/>
        </a:xfrm>
      </p:grpSpPr>
      <p:sp>
        <p:nvSpPr>
          <p:cNvPr id="6" name="Rectangle 5"/>
          <p:cNvSpPr/>
          <p:nvPr userDrawn="1"/>
        </p:nvSpPr>
        <p:spPr>
          <a:xfrm>
            <a:off x="0" y="0"/>
            <a:ext cx="9144000" cy="647348"/>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userDrawn="1"/>
        </p:nvSpPr>
        <p:spPr>
          <a:xfrm>
            <a:off x="600560" y="1191643"/>
            <a:ext cx="6858000" cy="107530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endParaRPr lang="en-US" sz="3700" dirty="0">
              <a:solidFill>
                <a:srgbClr val="19335E"/>
              </a:solidFill>
              <a:latin typeface="DIN-Medium" charset="0"/>
              <a:ea typeface="DIN-Medium" charset="0"/>
              <a:cs typeface="DIN-Medium" charset="0"/>
            </a:endParaRPr>
          </a:p>
        </p:txBody>
      </p:sp>
      <p:sp>
        <p:nvSpPr>
          <p:cNvPr id="8" name="Text Placeholder 15"/>
          <p:cNvSpPr>
            <a:spLocks noGrp="1"/>
          </p:cNvSpPr>
          <p:nvPr>
            <p:ph type="body" sz="quarter" idx="13" hasCustomPrompt="1"/>
          </p:nvPr>
        </p:nvSpPr>
        <p:spPr>
          <a:xfrm>
            <a:off x="612216" y="214519"/>
            <a:ext cx="7884083" cy="321812"/>
          </a:xfrm>
        </p:spPr>
        <p:txBody>
          <a:bodyPr>
            <a:normAutofit/>
          </a:bodyPr>
          <a:lstStyle>
            <a:lvl1pPr marL="0" indent="0">
              <a:lnSpc>
                <a:spcPts val="1800"/>
              </a:lnSpc>
              <a:buFontTx/>
              <a:buNone/>
              <a:defRPr sz="1300" b="0" i="0" spc="0" baseline="0">
                <a:solidFill>
                  <a:schemeClr val="bg1">
                    <a:lumMod val="85000"/>
                  </a:schemeClr>
                </a:solidFill>
                <a:latin typeface="DIN-Medium" charset="0"/>
                <a:ea typeface="DIN-Medium" charset="0"/>
                <a:cs typeface="DIN-Medium" charset="0"/>
              </a:defRPr>
            </a:lvl1pPr>
            <a:lvl2pPr marL="342900" indent="0">
              <a:lnSpc>
                <a:spcPts val="1800"/>
              </a:lnSpc>
              <a:buFontTx/>
              <a:buNone/>
              <a:defRPr sz="1300" baseline="0">
                <a:solidFill>
                  <a:schemeClr val="tx1"/>
                </a:solidFill>
                <a:latin typeface="din" charset="0"/>
              </a:defRPr>
            </a:lvl2pPr>
            <a:lvl3pPr marL="685800" indent="0">
              <a:lnSpc>
                <a:spcPts val="1800"/>
              </a:lnSpc>
              <a:buFontTx/>
              <a:buNone/>
              <a:defRPr sz="1300" baseline="0">
                <a:solidFill>
                  <a:schemeClr val="tx1"/>
                </a:solidFill>
                <a:latin typeface="din" charset="0"/>
              </a:defRPr>
            </a:lvl3pPr>
            <a:lvl4pPr marL="1028700" indent="0">
              <a:lnSpc>
                <a:spcPts val="1800"/>
              </a:lnSpc>
              <a:buFontTx/>
              <a:buNone/>
              <a:defRPr sz="1300" baseline="0">
                <a:solidFill>
                  <a:schemeClr val="tx1"/>
                </a:solidFill>
                <a:latin typeface="din" charset="0"/>
              </a:defRPr>
            </a:lvl4pPr>
            <a:lvl5pPr marL="1371600" indent="0">
              <a:lnSpc>
                <a:spcPts val="1800"/>
              </a:lnSpc>
              <a:buFontTx/>
              <a:buNone/>
              <a:defRPr sz="1300" baseline="0">
                <a:solidFill>
                  <a:schemeClr val="tx1"/>
                </a:solidFill>
                <a:latin typeface="din" charset="0"/>
              </a:defRPr>
            </a:lvl5pPr>
          </a:lstStyle>
          <a:p>
            <a:pPr lvl="0"/>
            <a:r>
              <a:rPr lang="en-US" dirty="0"/>
              <a:t>Optional section title</a:t>
            </a:r>
          </a:p>
        </p:txBody>
      </p:sp>
      <p:sp>
        <p:nvSpPr>
          <p:cNvPr id="9" name="Text Placeholder 4"/>
          <p:cNvSpPr>
            <a:spLocks noGrp="1"/>
          </p:cNvSpPr>
          <p:nvPr>
            <p:ph type="body" sz="quarter" idx="14" hasCustomPrompt="1"/>
          </p:nvPr>
        </p:nvSpPr>
        <p:spPr>
          <a:xfrm>
            <a:off x="612216" y="2759348"/>
            <a:ext cx="2355102" cy="345802"/>
          </a:xfrm>
        </p:spPr>
        <p:txBody>
          <a:bodyPr anchor="t">
            <a:normAutofit/>
          </a:bodyPr>
          <a:lstStyle>
            <a:lvl1pPr marL="0" indent="0">
              <a:buFontTx/>
              <a:buNone/>
              <a:defRPr sz="1900" b="0" i="0">
                <a:solidFill>
                  <a:srgbClr val="00A5DF"/>
                </a:solidFill>
                <a:latin typeface="DIN-Regular" charset="0"/>
                <a:ea typeface="DIN-Regular" charset="0"/>
                <a:cs typeface="DIN-Regular" charset="0"/>
              </a:defRPr>
            </a:lvl1pPr>
          </a:lstStyle>
          <a:p>
            <a:pPr lvl="0"/>
            <a:r>
              <a:rPr lang="en-US" dirty="0"/>
              <a:t>Point one</a:t>
            </a:r>
          </a:p>
        </p:txBody>
      </p:sp>
      <p:sp>
        <p:nvSpPr>
          <p:cNvPr id="10" name="Text Placeholder 7"/>
          <p:cNvSpPr>
            <a:spLocks noGrp="1"/>
          </p:cNvSpPr>
          <p:nvPr>
            <p:ph type="body" sz="quarter" idx="15"/>
          </p:nvPr>
        </p:nvSpPr>
        <p:spPr>
          <a:xfrm>
            <a:off x="614106" y="3105150"/>
            <a:ext cx="2353212" cy="1649730"/>
          </a:xfrm>
        </p:spPr>
        <p:txBody>
          <a:bodyPr>
            <a:normAutofit/>
          </a:bodyPr>
          <a:lstStyle>
            <a:lvl1pPr marL="0" indent="0" algn="l" fontAlgn="t">
              <a:lnSpc>
                <a:spcPts val="1800"/>
              </a:lnSpc>
              <a:buClr>
                <a:schemeClr val="tx1"/>
              </a:buClr>
              <a:buSzPct val="100000"/>
              <a:buFont typeface="Arial" charset="0"/>
              <a:buNone/>
              <a:defRPr sz="1300" b="0" i="0">
                <a:solidFill>
                  <a:schemeClr val="tx1"/>
                </a:solidFill>
                <a:latin typeface="DIN-Regular" charset="0"/>
                <a:ea typeface="DIN-Regular" charset="0"/>
                <a:cs typeface="DIN-Regular" charset="0"/>
              </a:defRPr>
            </a:lvl1pPr>
            <a:lvl2pPr marL="5143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2pPr>
            <a:lvl3pPr marL="8572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3pPr>
            <a:lvl4pPr marL="12001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4pPr>
            <a:lvl5pPr marL="15430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5pPr>
          </a:lstStyle>
          <a:p>
            <a:pPr lvl="0"/>
            <a:r>
              <a:rPr lang="en-US"/>
              <a:t>Edit Master text styles</a:t>
            </a:r>
          </a:p>
        </p:txBody>
      </p:sp>
      <p:sp>
        <p:nvSpPr>
          <p:cNvPr id="11" name="Text Placeholder 4"/>
          <p:cNvSpPr>
            <a:spLocks noGrp="1"/>
          </p:cNvSpPr>
          <p:nvPr>
            <p:ph type="body" sz="quarter" idx="16" hasCustomPrompt="1"/>
          </p:nvPr>
        </p:nvSpPr>
        <p:spPr>
          <a:xfrm>
            <a:off x="3467100" y="2759349"/>
            <a:ext cx="2355102" cy="345802"/>
          </a:xfrm>
        </p:spPr>
        <p:txBody>
          <a:bodyPr anchor="t">
            <a:normAutofit/>
          </a:bodyPr>
          <a:lstStyle>
            <a:lvl1pPr marL="0" indent="0">
              <a:buFontTx/>
              <a:buNone/>
              <a:defRPr sz="1900" b="0" i="0">
                <a:solidFill>
                  <a:srgbClr val="00A5DF"/>
                </a:solidFill>
                <a:latin typeface="DIN-Regular" charset="0"/>
                <a:ea typeface="DIN-Regular" charset="0"/>
                <a:cs typeface="DIN-Regular" charset="0"/>
              </a:defRPr>
            </a:lvl1pPr>
          </a:lstStyle>
          <a:p>
            <a:pPr lvl="0"/>
            <a:r>
              <a:rPr lang="en-US" dirty="0"/>
              <a:t>Point two</a:t>
            </a:r>
          </a:p>
        </p:txBody>
      </p:sp>
      <p:sp>
        <p:nvSpPr>
          <p:cNvPr id="12" name="Text Placeholder 4"/>
          <p:cNvSpPr>
            <a:spLocks noGrp="1"/>
          </p:cNvSpPr>
          <p:nvPr>
            <p:ph type="body" sz="quarter" idx="17" hasCustomPrompt="1"/>
          </p:nvPr>
        </p:nvSpPr>
        <p:spPr>
          <a:xfrm>
            <a:off x="6324600" y="2759349"/>
            <a:ext cx="2355102" cy="345802"/>
          </a:xfrm>
        </p:spPr>
        <p:txBody>
          <a:bodyPr anchor="t">
            <a:normAutofit/>
          </a:bodyPr>
          <a:lstStyle>
            <a:lvl1pPr marL="0" indent="0">
              <a:buFontTx/>
              <a:buNone/>
              <a:defRPr sz="1900" b="0" i="0">
                <a:solidFill>
                  <a:srgbClr val="00A5DF"/>
                </a:solidFill>
                <a:latin typeface="DIN-Regular" charset="0"/>
                <a:ea typeface="DIN-Regular" charset="0"/>
                <a:cs typeface="DIN-Regular" charset="0"/>
              </a:defRPr>
            </a:lvl1pPr>
          </a:lstStyle>
          <a:p>
            <a:pPr lvl="0"/>
            <a:r>
              <a:rPr lang="en-US" dirty="0"/>
              <a:t>Point Three</a:t>
            </a:r>
          </a:p>
        </p:txBody>
      </p:sp>
      <p:sp>
        <p:nvSpPr>
          <p:cNvPr id="13" name="Text Placeholder 7"/>
          <p:cNvSpPr>
            <a:spLocks noGrp="1"/>
          </p:cNvSpPr>
          <p:nvPr>
            <p:ph type="body" sz="quarter" idx="18"/>
          </p:nvPr>
        </p:nvSpPr>
        <p:spPr>
          <a:xfrm>
            <a:off x="3467100" y="3105150"/>
            <a:ext cx="2353212" cy="1649730"/>
          </a:xfrm>
        </p:spPr>
        <p:txBody>
          <a:bodyPr>
            <a:normAutofit/>
          </a:bodyPr>
          <a:lstStyle>
            <a:lvl1pPr marL="0" indent="0" algn="l" fontAlgn="t">
              <a:lnSpc>
                <a:spcPts val="1800"/>
              </a:lnSpc>
              <a:buClr>
                <a:schemeClr val="tx1"/>
              </a:buClr>
              <a:buSzPct val="100000"/>
              <a:buFont typeface="Arial" charset="0"/>
              <a:buNone/>
              <a:defRPr sz="1300" b="0" i="0">
                <a:solidFill>
                  <a:schemeClr val="tx1"/>
                </a:solidFill>
                <a:latin typeface="DIN-Regular" charset="0"/>
                <a:ea typeface="DIN-Regular" charset="0"/>
                <a:cs typeface="DIN-Regular" charset="0"/>
              </a:defRPr>
            </a:lvl1pPr>
            <a:lvl2pPr marL="5143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2pPr>
            <a:lvl3pPr marL="8572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3pPr>
            <a:lvl4pPr marL="12001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4pPr>
            <a:lvl5pPr marL="15430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5pPr>
          </a:lstStyle>
          <a:p>
            <a:pPr lvl="0"/>
            <a:r>
              <a:rPr lang="en-US"/>
              <a:t>Edit Master text styles</a:t>
            </a:r>
          </a:p>
        </p:txBody>
      </p:sp>
      <p:sp>
        <p:nvSpPr>
          <p:cNvPr id="14" name="Text Placeholder 7"/>
          <p:cNvSpPr>
            <a:spLocks noGrp="1"/>
          </p:cNvSpPr>
          <p:nvPr>
            <p:ph type="body" sz="quarter" idx="19"/>
          </p:nvPr>
        </p:nvSpPr>
        <p:spPr>
          <a:xfrm>
            <a:off x="6326490" y="3105150"/>
            <a:ext cx="2353212" cy="1649730"/>
          </a:xfrm>
        </p:spPr>
        <p:txBody>
          <a:bodyPr>
            <a:normAutofit/>
          </a:bodyPr>
          <a:lstStyle>
            <a:lvl1pPr marL="0" indent="0" algn="l" fontAlgn="t">
              <a:lnSpc>
                <a:spcPts val="1800"/>
              </a:lnSpc>
              <a:buClr>
                <a:schemeClr val="tx1"/>
              </a:buClr>
              <a:buSzPct val="100000"/>
              <a:buFont typeface="Arial" charset="0"/>
              <a:buNone/>
              <a:defRPr sz="1300" b="0" i="0">
                <a:solidFill>
                  <a:schemeClr val="tx1"/>
                </a:solidFill>
                <a:latin typeface="DIN-Regular" charset="0"/>
                <a:ea typeface="DIN-Regular" charset="0"/>
                <a:cs typeface="DIN-Regular" charset="0"/>
              </a:defRPr>
            </a:lvl1pPr>
            <a:lvl2pPr marL="5143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2pPr>
            <a:lvl3pPr marL="8572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3pPr>
            <a:lvl4pPr marL="12001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4pPr>
            <a:lvl5pPr marL="1543050" indent="-171450" algn="l" fontAlgn="t">
              <a:lnSpc>
                <a:spcPts val="1400"/>
              </a:lnSpc>
              <a:buClr>
                <a:schemeClr val="tx1"/>
              </a:buClr>
              <a:buSzPct val="100000"/>
              <a:buFont typeface="Arial" charset="0"/>
              <a:buChar char="•"/>
              <a:defRPr sz="1300" b="0" i="0">
                <a:solidFill>
                  <a:schemeClr val="tx1"/>
                </a:solidFill>
                <a:latin typeface="DIN-Regular" charset="0"/>
                <a:ea typeface="DIN-Regular" charset="0"/>
                <a:cs typeface="DIN-Regular" charset="0"/>
              </a:defRPr>
            </a:lvl5pPr>
          </a:lstStyle>
          <a:p>
            <a:pPr lvl="0"/>
            <a:r>
              <a:rPr lang="en-US"/>
              <a:t>Edit Master text styles</a:t>
            </a:r>
          </a:p>
        </p:txBody>
      </p:sp>
      <p:sp>
        <p:nvSpPr>
          <p:cNvPr id="15" name="Picture Placeholder 15"/>
          <p:cNvSpPr>
            <a:spLocks noGrp="1"/>
          </p:cNvSpPr>
          <p:nvPr>
            <p:ph type="pic" sz="quarter" idx="20"/>
          </p:nvPr>
        </p:nvSpPr>
        <p:spPr>
          <a:xfrm>
            <a:off x="609600" y="2266950"/>
            <a:ext cx="492125" cy="492125"/>
          </a:xfrm>
        </p:spPr>
        <p:txBody>
          <a:bodyPr>
            <a:normAutofit/>
          </a:bodyPr>
          <a:lstStyle>
            <a:lvl1pPr marL="0" indent="0">
              <a:buFontTx/>
              <a:buNone/>
              <a:defRPr sz="1000" b="0" i="0" spc="0">
                <a:latin typeface="DIN-Light" charset="0"/>
                <a:ea typeface="DIN-Light" charset="0"/>
                <a:cs typeface="DIN-Light" charset="0"/>
              </a:defRPr>
            </a:lvl1pPr>
          </a:lstStyle>
          <a:p>
            <a:r>
              <a:rPr lang="en-US"/>
              <a:t>Click icon to add picture</a:t>
            </a:r>
            <a:endParaRPr lang="en-US" dirty="0"/>
          </a:p>
        </p:txBody>
      </p:sp>
      <p:sp>
        <p:nvSpPr>
          <p:cNvPr id="16" name="Picture Placeholder 15"/>
          <p:cNvSpPr>
            <a:spLocks noGrp="1"/>
          </p:cNvSpPr>
          <p:nvPr>
            <p:ph type="pic" sz="quarter" idx="21"/>
          </p:nvPr>
        </p:nvSpPr>
        <p:spPr>
          <a:xfrm>
            <a:off x="3467100" y="2266950"/>
            <a:ext cx="492125" cy="492125"/>
          </a:xfrm>
        </p:spPr>
        <p:txBody>
          <a:bodyPr>
            <a:normAutofit/>
          </a:bodyPr>
          <a:lstStyle>
            <a:lvl1pPr marL="0" indent="0">
              <a:buFontTx/>
              <a:buNone/>
              <a:defRPr sz="1000" b="0" i="0" spc="0">
                <a:latin typeface="DIN-Light" charset="0"/>
                <a:ea typeface="DIN-Light" charset="0"/>
                <a:cs typeface="DIN-Light" charset="0"/>
              </a:defRPr>
            </a:lvl1pPr>
          </a:lstStyle>
          <a:p>
            <a:r>
              <a:rPr lang="en-US"/>
              <a:t>Click icon to add picture</a:t>
            </a:r>
            <a:endParaRPr lang="en-US" dirty="0"/>
          </a:p>
        </p:txBody>
      </p:sp>
      <p:sp>
        <p:nvSpPr>
          <p:cNvPr id="17" name="Picture Placeholder 15"/>
          <p:cNvSpPr>
            <a:spLocks noGrp="1"/>
          </p:cNvSpPr>
          <p:nvPr>
            <p:ph type="pic" sz="quarter" idx="22"/>
          </p:nvPr>
        </p:nvSpPr>
        <p:spPr>
          <a:xfrm>
            <a:off x="6324600" y="2261944"/>
            <a:ext cx="492125" cy="492125"/>
          </a:xfrm>
        </p:spPr>
        <p:txBody>
          <a:bodyPr>
            <a:normAutofit/>
          </a:bodyPr>
          <a:lstStyle>
            <a:lvl1pPr marL="0" indent="0">
              <a:buFontTx/>
              <a:buNone/>
              <a:defRPr sz="1000" b="0" i="0" spc="0">
                <a:latin typeface="DIN-Light" charset="0"/>
                <a:ea typeface="DIN-Light" charset="0"/>
                <a:cs typeface="DIN-Light" charset="0"/>
              </a:defRPr>
            </a:lvl1pPr>
          </a:lstStyle>
          <a:p>
            <a:r>
              <a:rPr lang="en-US"/>
              <a:t>Click icon to add picture</a:t>
            </a:r>
            <a:endParaRPr lang="en-US" dirty="0"/>
          </a:p>
        </p:txBody>
      </p:sp>
      <p:sp>
        <p:nvSpPr>
          <p:cNvPr id="20" name="Title 16"/>
          <p:cNvSpPr>
            <a:spLocks noGrp="1"/>
          </p:cNvSpPr>
          <p:nvPr>
            <p:ph type="title"/>
          </p:nvPr>
        </p:nvSpPr>
        <p:spPr>
          <a:xfrm>
            <a:off x="609600" y="1126271"/>
            <a:ext cx="7886700" cy="780906"/>
          </a:xfrm>
        </p:spPr>
        <p:txBody>
          <a:bodyPr wrap="none" anchor="t">
            <a:normAutofit/>
          </a:bodyPr>
          <a:lstStyle>
            <a:lvl1pPr>
              <a:lnSpc>
                <a:spcPts val="4000"/>
              </a:lnSpc>
              <a:defRPr sz="3700" b="0" i="0" spc="-100" baseline="0">
                <a:solidFill>
                  <a:srgbClr val="19335E"/>
                </a:solidFill>
                <a:latin typeface="DIN-Medium" charset="0"/>
                <a:ea typeface="DIN-Medium" charset="0"/>
                <a:cs typeface="DIN-Medium" charset="0"/>
              </a:defRPr>
            </a:lvl1pPr>
          </a:lstStyle>
          <a:p>
            <a:r>
              <a:rPr lang="en-US"/>
              <a:t>Click to edit Master title style</a:t>
            </a:r>
            <a:endParaRPr lang="en-US" dirty="0"/>
          </a:p>
        </p:txBody>
      </p:sp>
    </p:spTree>
    <p:extLst>
      <p:ext uri="{BB962C8B-B14F-4D97-AF65-F5344CB8AC3E}">
        <p14:creationId xmlns:p14="http://schemas.microsoft.com/office/powerpoint/2010/main" val="386453987"/>
      </p:ext>
    </p:extLst>
  </p:cSld>
  <p:clrMapOvr>
    <a:masterClrMapping/>
  </p:clrMapOvr>
  <p:extLst>
    <p:ext uri="{DCECCB84-F9BA-43D5-87BE-67443E8EF086}">
      <p15:sldGuideLst xmlns:p15="http://schemas.microsoft.com/office/powerpoint/2012/main">
        <p15:guide id="1" orient="horz" pos="1428" userDrawn="1">
          <p15:clr>
            <a:srgbClr val="FBAE40"/>
          </p15:clr>
        </p15:guide>
        <p15:guide id="2" pos="384" userDrawn="1">
          <p15:clr>
            <a:srgbClr val="FBAE40"/>
          </p15:clr>
        </p15:guide>
        <p15:guide id="3" pos="2184" userDrawn="1">
          <p15:clr>
            <a:srgbClr val="FBAE40"/>
          </p15:clr>
        </p15:guide>
        <p15:guide id="4" pos="3984" userDrawn="1">
          <p15:clr>
            <a:srgbClr val="FBAE40"/>
          </p15:clr>
        </p15:guide>
        <p15:guide id="5" orient="horz" pos="7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3783106"/>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83106"/>
            <a:ext cx="9144000" cy="9861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509452" y="4831976"/>
            <a:ext cx="8236132" cy="276999"/>
          </a:xfrm>
          <a:prstGeom prst="rect">
            <a:avLst/>
          </a:prstGeom>
          <a:noFill/>
        </p:spPr>
        <p:txBody>
          <a:bodyPr wrap="square" rtlCol="0" anchor="t">
            <a:spAutoFit/>
          </a:bodyPr>
          <a:lstStyle/>
          <a:p>
            <a:r>
              <a:rPr lang="en-US" sz="600" b="0" i="0" dirty="0">
                <a:solidFill>
                  <a:schemeClr val="accent3"/>
                </a:solidFill>
                <a:latin typeface="DIN-Regular" charset="0"/>
                <a:ea typeface="DIN-Regular" charset="0"/>
                <a:cs typeface="DIN-Regular" charset="0"/>
              </a:rPr>
              <a:t>"PG&amp;E" refers to Pacific Gas and Electric Company, a subsidiary of PG&amp;E Corporation. ©2024 Pacific Gas and Electric Company. All rights reserved. These offerings are funded by California utility customers and administered by PG&amp;E under the auspices of the California Public Utilities Commission.</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560" y="4126730"/>
            <a:ext cx="2298192" cy="542544"/>
          </a:xfrm>
          <a:prstGeom prst="rect">
            <a:avLst/>
          </a:prstGeom>
        </p:spPr>
      </p:pic>
      <p:sp>
        <p:nvSpPr>
          <p:cNvPr id="11" name="Title 16"/>
          <p:cNvSpPr>
            <a:spLocks noGrp="1"/>
          </p:cNvSpPr>
          <p:nvPr>
            <p:ph type="title" hasCustomPrompt="1"/>
          </p:nvPr>
        </p:nvSpPr>
        <p:spPr>
          <a:xfrm>
            <a:off x="609600" y="2812693"/>
            <a:ext cx="7886700" cy="679812"/>
          </a:xfrm>
        </p:spPr>
        <p:txBody>
          <a:bodyPr anchor="t">
            <a:noAutofit/>
          </a:bodyPr>
          <a:lstStyle>
            <a:lvl1pPr>
              <a:defRPr sz="4400" b="0" i="0" spc="-100" baseline="0">
                <a:solidFill>
                  <a:schemeClr val="bg1"/>
                </a:solidFill>
                <a:latin typeface="DIN-Medium" charset="0"/>
                <a:ea typeface="DIN-Medium" charset="0"/>
                <a:cs typeface="DIN-Medium" charset="0"/>
              </a:defRPr>
            </a:lvl1pPr>
          </a:lstStyle>
          <a:p>
            <a:r>
              <a:rPr lang="en-US" dirty="0"/>
              <a:t>THANK YOU</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98448"/>
          </a:xfrm>
          <a:prstGeom prst="rect">
            <a:avLst/>
          </a:prstGeom>
        </p:spPr>
      </p:pic>
    </p:spTree>
    <p:extLst>
      <p:ext uri="{BB962C8B-B14F-4D97-AF65-F5344CB8AC3E}">
        <p14:creationId xmlns:p14="http://schemas.microsoft.com/office/powerpoint/2010/main" val="18656030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96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D2EB286-24E5-6F45-8C51-E9062735E8DB}" type="datetimeFigureOut">
              <a:rPr lang="en-US" smtClean="0"/>
              <a:t>11/5/24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148481C-A053-2648-8F3F-AB5E5B5CD4A3}" type="slidenum">
              <a:rPr lang="en-US" smtClean="0"/>
              <a:t>‹#›</a:t>
            </a:fld>
            <a:endParaRPr lang="en-US"/>
          </a:p>
        </p:txBody>
      </p:sp>
    </p:spTree>
    <p:extLst>
      <p:ext uri="{BB962C8B-B14F-4D97-AF65-F5344CB8AC3E}">
        <p14:creationId xmlns:p14="http://schemas.microsoft.com/office/powerpoint/2010/main" val="1371529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74" r:id="rId5"/>
    <p:sldLayoutId id="2147483675" r:id="rId6"/>
    <p:sldLayoutId id="2147483680"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almco.org/clcp" TargetMode="External"/><Relationship Id="rId2" Type="http://schemas.openxmlformats.org/officeDocument/2006/relationships/hyperlink" Target="https://www.nalmco.org/" TargetMode="Externa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s://lightingcontrolsassociation.org/2020/04/24/get-educated-on-lighting-contro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almco.org/clcp" TargetMode="External"/><Relationship Id="rId2" Type="http://schemas.openxmlformats.org/officeDocument/2006/relationships/hyperlink" Target="https://www.nalmco.org/"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nalmco.org/"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www.nalmco.org/clc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42" y="1913166"/>
            <a:ext cx="7886700" cy="679812"/>
          </a:xfrm>
        </p:spPr>
        <p:txBody>
          <a:bodyPr/>
          <a:lstStyle/>
          <a:p>
            <a:r>
              <a:rPr lang="en-US" sz="4600" dirty="0"/>
              <a:t>WELCOME</a:t>
            </a:r>
          </a:p>
        </p:txBody>
      </p:sp>
      <p:sp>
        <p:nvSpPr>
          <p:cNvPr id="7" name="Text Placeholder 2">
            <a:extLst>
              <a:ext uri="{FF2B5EF4-FFF2-40B4-BE49-F238E27FC236}">
                <a16:creationId xmlns:a16="http://schemas.microsoft.com/office/drawing/2014/main" id="{F82EC98C-5123-4A79-921E-AA31873D31AB}"/>
              </a:ext>
            </a:extLst>
          </p:cNvPr>
          <p:cNvSpPr txBox="1">
            <a:spLocks/>
          </p:cNvSpPr>
          <p:nvPr/>
        </p:nvSpPr>
        <p:spPr>
          <a:xfrm>
            <a:off x="544286" y="2585588"/>
            <a:ext cx="7895740" cy="321812"/>
          </a:xfrm>
          <a:prstGeom prst="rect">
            <a:avLst/>
          </a:prstGeom>
        </p:spPr>
        <p:txBody>
          <a:bodyPr vert="horz" lIns="91440" tIns="45720" rIns="91440" bIns="45720" rtlCol="0">
            <a:normAutofit fontScale="25000" lnSpcReduction="20000"/>
          </a:bodyPr>
          <a:lstStyle>
            <a:lvl1pPr marL="0" indent="0" algn="l" defTabSz="685800" rtl="0" eaLnBrk="1" latinLnBrk="0" hangingPunct="1">
              <a:lnSpc>
                <a:spcPts val="1800"/>
              </a:lnSpc>
              <a:spcBef>
                <a:spcPts val="750"/>
              </a:spcBef>
              <a:buFontTx/>
              <a:buNone/>
              <a:defRPr sz="1300" b="0" i="0" kern="1200" spc="0" baseline="0">
                <a:solidFill>
                  <a:schemeClr val="bg1"/>
                </a:solidFill>
                <a:latin typeface="DIN-Medium" charset="0"/>
                <a:ea typeface="DIN-Medium" charset="0"/>
                <a:cs typeface="DIN-Medium" charset="0"/>
              </a:defRPr>
            </a:lvl1pPr>
            <a:lvl2pPr marL="3429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2pPr>
            <a:lvl3pPr marL="6858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3pPr>
            <a:lvl4pPr marL="10287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4pPr>
            <a:lvl5pPr marL="13716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6400" dirty="0"/>
              <a:t>NALMCO certification for lighting-related Workforce Standards </a:t>
            </a:r>
          </a:p>
          <a:p>
            <a:r>
              <a:rPr lang="en-US" sz="6400" dirty="0">
                <a:latin typeface="DIN-Regular" charset="0"/>
                <a:ea typeface="DIN-Regular" charset="0"/>
                <a:cs typeface="DIN-Regular" charset="0"/>
              </a:rPr>
              <a:t>13 November 2024</a:t>
            </a:r>
          </a:p>
          <a:p>
            <a:r>
              <a:rPr lang="en-US" sz="6400" dirty="0">
                <a:latin typeface="DIN-Regular" charset="0"/>
                <a:ea typeface="DIN-Regular" charset="0"/>
                <a:cs typeface="DIN-Regular" charset="0"/>
              </a:rPr>
              <a:t>Angela McDonald, Manager, Workforce Education &amp; Training</a:t>
            </a:r>
          </a:p>
        </p:txBody>
      </p:sp>
    </p:spTree>
    <p:extLst>
      <p:ext uri="{BB962C8B-B14F-4D97-AF65-F5344CB8AC3E}">
        <p14:creationId xmlns:p14="http://schemas.microsoft.com/office/powerpoint/2010/main" val="16493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F51E2C-CAAA-254E-8DA6-9D2F2A7E043D}"/>
              </a:ext>
            </a:extLst>
          </p:cNvPr>
          <p:cNvSpPr/>
          <p:nvPr/>
        </p:nvSpPr>
        <p:spPr>
          <a:xfrm>
            <a:off x="0" y="0"/>
            <a:ext cx="9144000" cy="656590"/>
          </a:xfrm>
          <a:prstGeom prst="rect">
            <a:avLst/>
          </a:prstGeom>
          <a:solidFill>
            <a:srgbClr val="004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6" name="Picture 5">
            <a:extLst>
              <a:ext uri="{FF2B5EF4-FFF2-40B4-BE49-F238E27FC236}">
                <a16:creationId xmlns:a16="http://schemas.microsoft.com/office/drawing/2014/main" id="{DEAE6512-4252-4229-8BE9-C023B8D6F98E}"/>
              </a:ext>
            </a:extLst>
          </p:cNvPr>
          <p:cNvPicPr>
            <a:picLocks noChangeAspect="1"/>
          </p:cNvPicPr>
          <p:nvPr/>
        </p:nvPicPr>
        <p:blipFill rotWithShape="1">
          <a:blip r:embed="rId2"/>
          <a:srcRect l="2976" t="2275" r="37092"/>
          <a:stretch/>
        </p:blipFill>
        <p:spPr>
          <a:xfrm>
            <a:off x="707493" y="1394477"/>
            <a:ext cx="3314611" cy="3612426"/>
          </a:xfrm>
          <a:prstGeom prst="rect">
            <a:avLst/>
          </a:prstGeom>
        </p:spPr>
      </p:pic>
      <p:sp>
        <p:nvSpPr>
          <p:cNvPr id="2" name="TextBox 1">
            <a:extLst>
              <a:ext uri="{FF2B5EF4-FFF2-40B4-BE49-F238E27FC236}">
                <a16:creationId xmlns:a16="http://schemas.microsoft.com/office/drawing/2014/main" id="{27134B22-A533-8D49-816B-88D84D1E1BD0}"/>
              </a:ext>
            </a:extLst>
          </p:cNvPr>
          <p:cNvSpPr txBox="1"/>
          <p:nvPr/>
        </p:nvSpPr>
        <p:spPr>
          <a:xfrm>
            <a:off x="4466565" y="1316555"/>
            <a:ext cx="4196874" cy="656590"/>
          </a:xfrm>
          <a:prstGeom prst="rect">
            <a:avLst/>
          </a:prstGeom>
          <a:noFill/>
        </p:spPr>
        <p:txBody>
          <a:bodyPr wrap="square" rtlCol="0">
            <a:spAutoFit/>
          </a:bodyPr>
          <a:lstStyle/>
          <a:p>
            <a:pPr>
              <a:lnSpc>
                <a:spcPts val="2200"/>
              </a:lnSpc>
            </a:pPr>
            <a:r>
              <a:rPr lang="en-US" sz="2200" b="1" dirty="0">
                <a:solidFill>
                  <a:srgbClr val="002060"/>
                </a:solidFill>
                <a:latin typeface="DIN-Regular"/>
                <a:cs typeface="Arial" panose="020B0604020202020204" pitchFamily="34" charset="0"/>
              </a:rPr>
              <a:t>Energy Centers free training experience.</a:t>
            </a:r>
          </a:p>
        </p:txBody>
      </p:sp>
      <p:sp>
        <p:nvSpPr>
          <p:cNvPr id="3" name="TextBox 2">
            <a:extLst>
              <a:ext uri="{FF2B5EF4-FFF2-40B4-BE49-F238E27FC236}">
                <a16:creationId xmlns:a16="http://schemas.microsoft.com/office/drawing/2014/main" id="{CF06C757-C08C-6841-8C01-4D17CCCA9406}"/>
              </a:ext>
            </a:extLst>
          </p:cNvPr>
          <p:cNvSpPr txBox="1"/>
          <p:nvPr/>
        </p:nvSpPr>
        <p:spPr>
          <a:xfrm>
            <a:off x="4439478" y="1973145"/>
            <a:ext cx="4306957" cy="2445285"/>
          </a:xfrm>
          <a:prstGeom prst="rect">
            <a:avLst/>
          </a:prstGeom>
          <a:noFill/>
        </p:spPr>
        <p:txBody>
          <a:bodyPr wrap="square" rtlCol="0">
            <a:spAutoFit/>
          </a:bodyPr>
          <a:lstStyle/>
          <a:p>
            <a:pPr>
              <a:lnSpc>
                <a:spcPct val="90000"/>
              </a:lnSpc>
              <a:spcBef>
                <a:spcPts val="750"/>
              </a:spcBef>
            </a:pPr>
            <a:r>
              <a:rPr lang="en-US" sz="1300" b="1" dirty="0">
                <a:solidFill>
                  <a:srgbClr val="00A5DF"/>
                </a:solidFill>
                <a:latin typeface="DIN-Regular" charset="0"/>
              </a:rPr>
              <a:t>PG&amp;E Workforce Education &amp; Training supports California with no-cost classes, resources and tools:</a:t>
            </a:r>
          </a:p>
          <a:p>
            <a:pPr marL="65088" indent="-65088">
              <a:spcBef>
                <a:spcPts val="600"/>
              </a:spcBef>
              <a:buFont typeface="Arial" panose="020B0604020202020204" pitchFamily="34" charset="0"/>
              <a:buChar char="•"/>
            </a:pPr>
            <a:r>
              <a:rPr lang="en-US" sz="1300" dirty="0">
                <a:latin typeface="DIN-Regular"/>
                <a:cs typeface="Arial" panose="020B0604020202020204" pitchFamily="34" charset="0"/>
              </a:rPr>
              <a:t>Live online energy efficiency training led by industry experts.</a:t>
            </a:r>
          </a:p>
          <a:p>
            <a:pPr marL="65088" indent="-65088">
              <a:spcBef>
                <a:spcPts val="300"/>
              </a:spcBef>
              <a:buFont typeface="Arial" panose="020B0604020202020204" pitchFamily="34" charset="0"/>
              <a:buChar char="•"/>
            </a:pPr>
            <a:r>
              <a:rPr lang="en-US" sz="1300" dirty="0">
                <a:latin typeface="DIN-Regular"/>
                <a:cs typeface="Arial" panose="020B0604020202020204" pitchFamily="34" charset="0"/>
              </a:rPr>
              <a:t>On demand training for all skill levels available 24/7 online</a:t>
            </a:r>
          </a:p>
          <a:p>
            <a:pPr marL="65088" indent="-65088">
              <a:spcBef>
                <a:spcPts val="300"/>
              </a:spcBef>
              <a:buFont typeface="Arial" panose="020B0604020202020204" pitchFamily="34" charset="0"/>
              <a:buChar char="•"/>
            </a:pPr>
            <a:r>
              <a:rPr lang="en-US" sz="1300" dirty="0">
                <a:latin typeface="DIN-Regular"/>
                <a:cs typeface="Arial" panose="020B0604020202020204" pitchFamily="34" charset="0"/>
              </a:rPr>
              <a:t>Access to info about new technologies on a broad range of subjects from electric lighting, building envelope, electrification, and HVAC systems to air sealing and insulating.</a:t>
            </a:r>
          </a:p>
          <a:p>
            <a:pPr marL="65088" indent="-65088">
              <a:spcBef>
                <a:spcPts val="300"/>
              </a:spcBef>
              <a:buFont typeface="Arial" panose="020B0604020202020204" pitchFamily="34" charset="0"/>
              <a:buChar char="•"/>
            </a:pPr>
            <a:r>
              <a:rPr lang="en-US" sz="1300" dirty="0">
                <a:latin typeface="DIN-Regular"/>
                <a:cs typeface="Arial" panose="020B0604020202020204" pitchFamily="34" charset="0"/>
              </a:rPr>
              <a:t>Interactive instruction on practical skills you can use on the job.</a:t>
            </a:r>
          </a:p>
        </p:txBody>
      </p:sp>
      <p:sp>
        <p:nvSpPr>
          <p:cNvPr id="4" name="Rectangle 3">
            <a:extLst>
              <a:ext uri="{FF2B5EF4-FFF2-40B4-BE49-F238E27FC236}">
                <a16:creationId xmlns:a16="http://schemas.microsoft.com/office/drawing/2014/main" id="{1444125F-35EE-2C41-9A82-42D066E3C119}"/>
              </a:ext>
            </a:extLst>
          </p:cNvPr>
          <p:cNvSpPr/>
          <p:nvPr/>
        </p:nvSpPr>
        <p:spPr>
          <a:xfrm>
            <a:off x="4539016" y="4503320"/>
            <a:ext cx="4306957" cy="503583"/>
          </a:xfrm>
          <a:prstGeom prst="rect">
            <a:avLst/>
          </a:prstGeom>
          <a:solidFill>
            <a:srgbClr val="00446B"/>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45720" rtlCol="0" anchor="t" anchorCtr="0"/>
          <a:lstStyle/>
          <a:p>
            <a:pPr marL="7938" algn="ctr"/>
            <a:endParaRPr lang="en-US" sz="600" dirty="0">
              <a:latin typeface="Arial" panose="020B0604020202020204" pitchFamily="34" charset="0"/>
              <a:cs typeface="Arial" panose="020B0604020202020204" pitchFamily="34" charset="0"/>
            </a:endParaRPr>
          </a:p>
          <a:p>
            <a:pPr marL="7938" algn="ctr"/>
            <a:r>
              <a:rPr lang="en-US" sz="1300" dirty="0">
                <a:latin typeface="DIN-Regular"/>
                <a:cs typeface="Arial" panose="020B0604020202020204" pitchFamily="34" charset="0"/>
              </a:rPr>
              <a:t>Explore WE&amp;T resources at </a:t>
            </a:r>
            <a:r>
              <a:rPr lang="en-US" sz="1300" b="1" dirty="0">
                <a:solidFill>
                  <a:srgbClr val="FFC000"/>
                </a:solidFill>
                <a:latin typeface="DIN-Regular"/>
                <a:cs typeface="Arial" panose="020B0604020202020204" pitchFamily="34" charset="0"/>
              </a:rPr>
              <a:t>pge.com/</a:t>
            </a:r>
            <a:r>
              <a:rPr lang="en-US" sz="1300" b="1" dirty="0" err="1">
                <a:solidFill>
                  <a:srgbClr val="FFC000"/>
                </a:solidFill>
                <a:latin typeface="DIN-Regular"/>
                <a:cs typeface="Arial" panose="020B0604020202020204" pitchFamily="34" charset="0"/>
              </a:rPr>
              <a:t>energycenters</a:t>
            </a:r>
            <a:endParaRPr lang="en-US" sz="1300" b="1" dirty="0">
              <a:solidFill>
                <a:srgbClr val="FFC000"/>
              </a:solidFill>
              <a:latin typeface="DIN-Regular"/>
              <a:cs typeface="Arial" panose="020B0604020202020204" pitchFamily="34" charset="0"/>
            </a:endParaRPr>
          </a:p>
        </p:txBody>
      </p:sp>
      <p:pic>
        <p:nvPicPr>
          <p:cNvPr id="13" name="Picture 12">
            <a:extLst>
              <a:ext uri="{FF2B5EF4-FFF2-40B4-BE49-F238E27FC236}">
                <a16:creationId xmlns:a16="http://schemas.microsoft.com/office/drawing/2014/main" id="{F4ED761B-9DB6-534B-9DB1-7DE23A269860}"/>
              </a:ext>
            </a:extLst>
          </p:cNvPr>
          <p:cNvPicPr>
            <a:picLocks noChangeAspect="1"/>
          </p:cNvPicPr>
          <p:nvPr/>
        </p:nvPicPr>
        <p:blipFill>
          <a:blip r:embed="rId3">
            <a:alphaModFix/>
            <a:duotone>
              <a:prstClr val="black"/>
              <a:srgbClr val="00B0F0">
                <a:tint val="45000"/>
                <a:satMod val="400000"/>
              </a:srgbClr>
            </a:duotone>
          </a:blip>
          <a:stretch>
            <a:fillRect/>
          </a:stretch>
        </p:blipFill>
        <p:spPr>
          <a:xfrm>
            <a:off x="4690110" y="4621761"/>
            <a:ext cx="342900" cy="266700"/>
          </a:xfrm>
          <a:prstGeom prst="rect">
            <a:avLst/>
          </a:prstGeom>
        </p:spPr>
      </p:pic>
      <p:sp>
        <p:nvSpPr>
          <p:cNvPr id="8" name="Text Placeholder 1">
            <a:extLst>
              <a:ext uri="{FF2B5EF4-FFF2-40B4-BE49-F238E27FC236}">
                <a16:creationId xmlns:a16="http://schemas.microsoft.com/office/drawing/2014/main" id="{1C6D178E-BE28-E15D-CA21-C4F1A8B63D89}"/>
              </a:ext>
            </a:extLst>
          </p:cNvPr>
          <p:cNvSpPr txBox="1">
            <a:spLocks/>
          </p:cNvSpPr>
          <p:nvPr/>
        </p:nvSpPr>
        <p:spPr>
          <a:xfrm>
            <a:off x="612217" y="214519"/>
            <a:ext cx="7884082" cy="3218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1800"/>
              </a:lnSpc>
              <a:spcBef>
                <a:spcPts val="750"/>
              </a:spcBef>
              <a:spcAft>
                <a:spcPts val="0"/>
              </a:spcAft>
              <a:buClrTx/>
              <a:buSzTx/>
              <a:buFontTx/>
              <a:buNone/>
              <a:tabLst/>
              <a:defRPr/>
            </a:pPr>
            <a:r>
              <a:rPr kumimoji="0" lang="en-US" sz="1300" b="0" i="0" u="none" strike="noStrike" kern="1200" cap="none" spc="0" normalizeH="0" baseline="0" noProof="0" dirty="0">
                <a:ln>
                  <a:noFill/>
                </a:ln>
                <a:solidFill>
                  <a:prstClr val="white">
                    <a:lumMod val="85000"/>
                  </a:prstClr>
                </a:solidFill>
                <a:effectLst/>
                <a:uLnTx/>
                <a:uFillTx/>
                <a:latin typeface="DIN-Medium" charset="0"/>
              </a:rPr>
              <a:t>Background</a:t>
            </a:r>
          </a:p>
        </p:txBody>
      </p:sp>
    </p:spTree>
    <p:extLst>
      <p:ext uri="{BB962C8B-B14F-4D97-AF65-F5344CB8AC3E}">
        <p14:creationId xmlns:p14="http://schemas.microsoft.com/office/powerpoint/2010/main" val="335118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Workforce Standards </a:t>
            </a:r>
          </a:p>
        </p:txBody>
      </p:sp>
      <p:sp>
        <p:nvSpPr>
          <p:cNvPr id="6" name="Text Placeholder 1"/>
          <p:cNvSpPr>
            <a:spLocks noGrp="1"/>
          </p:cNvSpPr>
          <p:nvPr>
            <p:ph type="body" sz="quarter" idx="13"/>
          </p:nvPr>
        </p:nvSpPr>
        <p:spPr>
          <a:xfrm>
            <a:off x="612217" y="214519"/>
            <a:ext cx="7884082" cy="321812"/>
          </a:xfrm>
        </p:spPr>
        <p:txBody>
          <a:bodyPr/>
          <a:lstStyle/>
          <a:p>
            <a:r>
              <a:rPr lang="en-US" dirty="0"/>
              <a:t>Background</a:t>
            </a:r>
            <a:endParaRPr lang="en-US" dirty="0">
              <a:solidFill>
                <a:schemeClr val="bg1">
                  <a:lumMod val="75000"/>
                </a:schemeClr>
              </a:solidFill>
            </a:endParaRPr>
          </a:p>
        </p:txBody>
      </p:sp>
      <p:sp>
        <p:nvSpPr>
          <p:cNvPr id="9" name="Text Placeholder 2">
            <a:extLst>
              <a:ext uri="{FF2B5EF4-FFF2-40B4-BE49-F238E27FC236}">
                <a16:creationId xmlns:a16="http://schemas.microsoft.com/office/drawing/2014/main" id="{3FA59A4C-CA6D-3ECE-792D-3102D59F8252}"/>
              </a:ext>
            </a:extLst>
          </p:cNvPr>
          <p:cNvSpPr>
            <a:spLocks noGrp="1"/>
          </p:cNvSpPr>
          <p:nvPr>
            <p:ph type="body" sz="quarter" idx="15"/>
          </p:nvPr>
        </p:nvSpPr>
        <p:spPr>
          <a:xfrm>
            <a:off x="544761" y="2019009"/>
            <a:ext cx="8531783" cy="2434629"/>
          </a:xfrm>
        </p:spPr>
        <p:txBody>
          <a:bodyPr>
            <a:noAutofit/>
          </a:bodyPr>
          <a:lstStyle/>
          <a:p>
            <a:pPr marL="285750" indent="-285750">
              <a:lnSpc>
                <a:spcPts val="1800"/>
              </a:lnSpc>
              <a:spcBef>
                <a:spcPts val="0"/>
              </a:spcBef>
              <a:buFont typeface="Arial" panose="020B0604020202020204" pitchFamily="34" charset="0"/>
              <a:buChar char="•"/>
            </a:pPr>
            <a:r>
              <a:rPr lang="en-US" dirty="0"/>
              <a:t>D.18-01-008 required that all individuals performing installation work for lighting control (LC) projects must meet the following standards: </a:t>
            </a:r>
          </a:p>
          <a:p>
            <a:pPr marL="685800" lvl="2" indent="0">
              <a:lnSpc>
                <a:spcPts val="1800"/>
              </a:lnSpc>
              <a:spcBef>
                <a:spcPts val="0"/>
              </a:spcBef>
              <a:buNone/>
            </a:pPr>
            <a:r>
              <a:rPr lang="en-US" dirty="0"/>
              <a:t>All projects that include the installation of lighting control systems in non-residential buildings that reserve a project incentive of $2,000 or more must utilize installation technicians who have earned a California Advanced Lighting Controls Training Program (CALCTP) certification.  </a:t>
            </a:r>
          </a:p>
          <a:p>
            <a:pPr marL="285750" indent="-285750">
              <a:lnSpc>
                <a:spcPts val="1800"/>
              </a:lnSpc>
              <a:spcBef>
                <a:spcPts val="0"/>
              </a:spcBef>
              <a:buFont typeface="Arial" panose="020B0604020202020204" pitchFamily="34" charset="0"/>
              <a:buChar char="•"/>
            </a:pPr>
            <a:r>
              <a:rPr lang="en-US" dirty="0"/>
              <a:t>These standards were required for any new third-party solicitation released after October 11, 2018 and by July 1, 2019, for other new or renewed projects that meet these thresholds defined by the standards. </a:t>
            </a:r>
          </a:p>
          <a:p>
            <a:pPr marL="285750" indent="-285750">
              <a:lnSpc>
                <a:spcPts val="1800"/>
              </a:lnSpc>
              <a:spcBef>
                <a:spcPts val="0"/>
              </a:spcBef>
              <a:buFont typeface="Arial" panose="020B0604020202020204" pitchFamily="34" charset="0"/>
              <a:buChar char="•"/>
            </a:pPr>
            <a:r>
              <a:rPr lang="en-US" dirty="0"/>
              <a:t>Requirements apply to downstream projects in which incentives are paid to the contractor or the customer and not to upstream programs.</a:t>
            </a:r>
          </a:p>
          <a:p>
            <a:pPr marL="285750" indent="-285750">
              <a:lnSpc>
                <a:spcPts val="1800"/>
              </a:lnSpc>
              <a:spcBef>
                <a:spcPts val="0"/>
              </a:spcBef>
              <a:buFont typeface="Arial" panose="020B0604020202020204" pitchFamily="34" charset="0"/>
              <a:buChar char="•"/>
            </a:pPr>
            <a:r>
              <a:rPr lang="en-US" dirty="0"/>
              <a:t>Program Administrators should be authorized to file a Tier 2 advice letter to propose additional lighting controls certification providers in the future in addition to CALCTP, as long as the certification program has characteristics equivalent to CALCTP. It is reasonable to request that the CAEECC convene a stakeholder discussion about any additional lighting controls certification to be proposed prior to an advice letter being filed. (COL 14 from D.18-10-008).</a:t>
            </a:r>
          </a:p>
        </p:txBody>
      </p:sp>
    </p:spTree>
    <p:extLst>
      <p:ext uri="{BB962C8B-B14F-4D97-AF65-F5344CB8AC3E}">
        <p14:creationId xmlns:p14="http://schemas.microsoft.com/office/powerpoint/2010/main" val="324277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CPUC Workforce Standards Evaluation Report</a:t>
            </a:r>
          </a:p>
        </p:txBody>
      </p:sp>
      <p:sp>
        <p:nvSpPr>
          <p:cNvPr id="6" name="Text Placeholder 1"/>
          <p:cNvSpPr>
            <a:spLocks noGrp="1"/>
          </p:cNvSpPr>
          <p:nvPr>
            <p:ph type="body" sz="quarter" idx="13"/>
          </p:nvPr>
        </p:nvSpPr>
        <p:spPr>
          <a:xfrm>
            <a:off x="612217" y="214519"/>
            <a:ext cx="7884082" cy="321812"/>
          </a:xfrm>
        </p:spPr>
        <p:txBody>
          <a:bodyPr/>
          <a:lstStyle/>
          <a:p>
            <a:r>
              <a:rPr lang="en-US" dirty="0"/>
              <a:t>Background</a:t>
            </a:r>
            <a:endParaRPr lang="en-US" dirty="0">
              <a:solidFill>
                <a:schemeClr val="bg1">
                  <a:lumMod val="75000"/>
                </a:schemeClr>
              </a:solidFill>
            </a:endParaRPr>
          </a:p>
        </p:txBody>
      </p:sp>
      <p:sp>
        <p:nvSpPr>
          <p:cNvPr id="5" name="Text Placeholder 4"/>
          <p:cNvSpPr>
            <a:spLocks noGrp="1"/>
          </p:cNvSpPr>
          <p:nvPr>
            <p:ph type="body" sz="quarter" idx="15"/>
          </p:nvPr>
        </p:nvSpPr>
        <p:spPr>
          <a:xfrm>
            <a:off x="3231409" y="1728199"/>
            <a:ext cx="5658962" cy="3277640"/>
          </a:xfrm>
        </p:spPr>
        <p:txBody>
          <a:bodyPr anchor="t">
            <a:noAutofit/>
          </a:bodyPr>
          <a:lstStyle/>
          <a:p>
            <a:pPr marR="0" algn="just" hangingPunct="0">
              <a:spcBef>
                <a:spcPts val="0"/>
              </a:spcBef>
              <a:spcAft>
                <a:spcPts val="0"/>
              </a:spcAft>
            </a:pPr>
            <a:r>
              <a:rPr lang="en-US" dirty="0">
                <a:solidFill>
                  <a:srgbClr val="000000"/>
                </a:solidFill>
                <a:effectLst/>
                <a:latin typeface="DIN-Regular"/>
                <a:ea typeface="Times New Roman" panose="02020603050405020304" pitchFamily="18" charset="0"/>
                <a:cs typeface="Times New Roman" panose="02020603050405020304" pitchFamily="18" charset="0"/>
              </a:rPr>
              <a:t>The recent </a:t>
            </a:r>
            <a:r>
              <a:rPr lang="en-US" u="sng" dirty="0">
                <a:solidFill>
                  <a:srgbClr val="0000FF"/>
                </a:solidFill>
                <a:latin typeface="DIN-Regular"/>
                <a:ea typeface="Times New Roman" panose="02020603050405020304" pitchFamily="18" charset="0"/>
                <a:cs typeface="Times New Roman" panose="02020603050405020304" pitchFamily="18" charset="0"/>
              </a:rPr>
              <a:t>Workforce Standards Evaluation Report</a:t>
            </a:r>
            <a:r>
              <a:rPr lang="en-US" dirty="0">
                <a:solidFill>
                  <a:srgbClr val="000000"/>
                </a:solidFill>
                <a:effectLst/>
                <a:latin typeface="DIN-Regular"/>
                <a:ea typeface="Times New Roman" panose="02020603050405020304" pitchFamily="18" charset="0"/>
                <a:cs typeface="Times New Roman" panose="02020603050405020304" pitchFamily="18" charset="0"/>
              </a:rPr>
              <a:t> summarizes the findings and recommendations from Opinion Dynamics's evaluation of Workforce Standards. ODC’s identifies several barriers to the effective implementation of CALCTP as the sole certification for lighting-related Workforce Standards. </a:t>
            </a:r>
          </a:p>
          <a:p>
            <a:pPr marR="0" algn="just" hangingPunct="0">
              <a:spcBef>
                <a:spcPts val="0"/>
              </a:spcBef>
              <a:spcAft>
                <a:spcPts val="0"/>
              </a:spcAft>
            </a:pPr>
            <a:r>
              <a:rPr lang="en-US" dirty="0">
                <a:solidFill>
                  <a:srgbClr val="000000"/>
                </a:solidFill>
                <a:effectLst/>
                <a:latin typeface="DIN-Regular"/>
                <a:ea typeface="Times New Roman" panose="02020603050405020304" pitchFamily="18" charset="0"/>
                <a:cs typeface="Times New Roman" panose="02020603050405020304" pitchFamily="18" charset="0"/>
              </a:rPr>
              <a:t> </a:t>
            </a:r>
          </a:p>
          <a:p>
            <a:pPr marL="628650" lvl="1" indent="-285750" algn="just" hangingPunct="0">
              <a:spcBef>
                <a:spcPts val="0"/>
              </a:spcBef>
              <a:buFont typeface="Courier New" panose="02070309020205020404" pitchFamily="49" charset="0"/>
              <a:buChar char="o"/>
            </a:pPr>
            <a:r>
              <a:rPr lang="en-US" dirty="0">
                <a:solidFill>
                  <a:srgbClr val="000000"/>
                </a:solidFill>
                <a:effectLst/>
                <a:latin typeface="DIN-Regular"/>
                <a:ea typeface="Times New Roman" panose="02020603050405020304" pitchFamily="18" charset="0"/>
                <a:cs typeface="Times New Roman" panose="02020603050405020304" pitchFamily="18" charset="0"/>
              </a:rPr>
              <a:t>In Conclusion 2 and Recommendation 2, ODC recommends that the CPUC clarify its preference for the CALCTP installer technician training program as the ALC certification for Workforce Standards. </a:t>
            </a:r>
          </a:p>
          <a:p>
            <a:pPr marL="628650" lvl="1" indent="-285750" algn="just" hangingPunct="0">
              <a:spcBef>
                <a:spcPts val="0"/>
              </a:spcBef>
              <a:buFont typeface="Courier New" panose="02070309020205020404" pitchFamily="49" charset="0"/>
              <a:buChar char="o"/>
            </a:pPr>
            <a:endParaRPr lang="en-US" dirty="0">
              <a:solidFill>
                <a:srgbClr val="000000"/>
              </a:solidFill>
              <a:effectLst/>
              <a:latin typeface="DIN-Regular"/>
              <a:ea typeface="Times New Roman" panose="02020603050405020304" pitchFamily="18" charset="0"/>
              <a:cs typeface="Times New Roman" panose="02020603050405020304" pitchFamily="18" charset="0"/>
            </a:endParaRPr>
          </a:p>
          <a:p>
            <a:pPr marL="628650" lvl="1" indent="-285750" algn="just" hangingPunct="0">
              <a:spcBef>
                <a:spcPts val="0"/>
              </a:spcBef>
              <a:buFont typeface="Courier New" panose="02070309020205020404" pitchFamily="49" charset="0"/>
              <a:buChar char="o"/>
            </a:pPr>
            <a:r>
              <a:rPr lang="en-US" dirty="0">
                <a:solidFill>
                  <a:srgbClr val="000000"/>
                </a:solidFill>
                <a:effectLst/>
                <a:latin typeface="DIN-Regular"/>
                <a:ea typeface="Times New Roman" panose="02020603050405020304" pitchFamily="18" charset="0"/>
                <a:cs typeface="Times New Roman" panose="02020603050405020304" pitchFamily="18" charset="0"/>
              </a:rPr>
              <a:t>In addition, ODC recommends that the IOUs should direct 3P implementers to collect the certification number of individuals, and other relevant information (e.g., technician name, contractor name) needed to verify certifications with CALCTP. The CPUC should then direct the IOUs to coordinate with CALCTP staff to verify the validity of the certifications based on key information (e.g., name, contractor, certification number, date of certification).  To date, CALCTP’s implementer, ICF has indicated that this information cannot be provided to the IOUs or implementers for privacy reasons.  </a:t>
            </a:r>
            <a:endParaRPr lang="en-US" dirty="0">
              <a:effectLst/>
              <a:latin typeface="DIN-Regular"/>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F59B6E7A-79F6-DACD-688F-11C680BD0C59}"/>
              </a:ext>
            </a:extLst>
          </p:cNvPr>
          <p:cNvPicPr>
            <a:picLocks noChangeAspect="1"/>
          </p:cNvPicPr>
          <p:nvPr/>
        </p:nvPicPr>
        <p:blipFill>
          <a:blip r:embed="rId3"/>
          <a:stretch>
            <a:fillRect/>
          </a:stretch>
        </p:blipFill>
        <p:spPr>
          <a:xfrm>
            <a:off x="723172" y="1815451"/>
            <a:ext cx="2473949" cy="3190388"/>
          </a:xfrm>
          <a:prstGeom prst="rect">
            <a:avLst/>
          </a:prstGeom>
        </p:spPr>
      </p:pic>
    </p:spTree>
    <p:extLst>
      <p:ext uri="{BB962C8B-B14F-4D97-AF65-F5344CB8AC3E}">
        <p14:creationId xmlns:p14="http://schemas.microsoft.com/office/powerpoint/2010/main" val="177682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NALMCO </a:t>
            </a:r>
            <a:r>
              <a:rPr lang="en-US" sz="3200" dirty="0"/>
              <a:t>Certified Lighting Controls Professional</a:t>
            </a:r>
          </a:p>
        </p:txBody>
      </p:sp>
      <p:sp>
        <p:nvSpPr>
          <p:cNvPr id="6" name="Text Placeholder 1"/>
          <p:cNvSpPr>
            <a:spLocks noGrp="1"/>
          </p:cNvSpPr>
          <p:nvPr>
            <p:ph type="body" sz="quarter" idx="13"/>
          </p:nvPr>
        </p:nvSpPr>
        <p:spPr>
          <a:xfrm>
            <a:off x="612217" y="214519"/>
            <a:ext cx="7884082" cy="321812"/>
          </a:xfrm>
        </p:spPr>
        <p:txBody>
          <a:bodyPr/>
          <a:lstStyle/>
          <a:p>
            <a:r>
              <a:rPr lang="en-US" dirty="0"/>
              <a:t>Background</a:t>
            </a:r>
            <a:endParaRPr lang="en-US" dirty="0">
              <a:solidFill>
                <a:schemeClr val="bg1">
                  <a:lumMod val="75000"/>
                </a:schemeClr>
              </a:solidFill>
            </a:endParaRPr>
          </a:p>
        </p:txBody>
      </p:sp>
      <p:sp>
        <p:nvSpPr>
          <p:cNvPr id="5" name="Text Placeholder 4"/>
          <p:cNvSpPr>
            <a:spLocks noGrp="1"/>
          </p:cNvSpPr>
          <p:nvPr>
            <p:ph type="body" sz="quarter" idx="15"/>
          </p:nvPr>
        </p:nvSpPr>
        <p:spPr>
          <a:xfrm>
            <a:off x="3957949" y="1728199"/>
            <a:ext cx="4675011" cy="3277640"/>
          </a:xfrm>
        </p:spPr>
        <p:txBody>
          <a:bodyPr anchor="t">
            <a:normAutofit/>
          </a:bodyPr>
          <a:lstStyle/>
          <a:p>
            <a:pPr marL="0" marR="0" hangingPunct="0">
              <a:spcBef>
                <a:spcPts val="200"/>
              </a:spcBef>
              <a:spcAft>
                <a:spcPts val="200"/>
              </a:spcAft>
            </a:pPr>
            <a:r>
              <a:rPr lang="en-US" dirty="0">
                <a:solidFill>
                  <a:srgbClr val="000000"/>
                </a:solidFill>
                <a:effectLst/>
                <a:latin typeface="DIN-Regular"/>
                <a:ea typeface="Times New Roman" panose="02020603050405020304" pitchFamily="18" charset="0"/>
                <a:cs typeface="Times New Roman" panose="02020603050405020304" pitchFamily="18" charset="0"/>
              </a:rPr>
              <a:t>PG&amp;E’s Workforce Education &amp; Training program partnered with </a:t>
            </a:r>
            <a:r>
              <a:rPr lang="en-US" dirty="0">
                <a:effectLst/>
                <a:latin typeface="DIN-Regular"/>
                <a:ea typeface="Arial" panose="020B0604020202020204" pitchFamily="34" charset="0"/>
                <a:cs typeface="Arial" panose="020B0604020202020204" pitchFamily="34" charset="0"/>
              </a:rPr>
              <a:t>International Association of Lighting Management Companies (</a:t>
            </a:r>
            <a:r>
              <a:rPr lang="en-US" u="sng" dirty="0">
                <a:solidFill>
                  <a:srgbClr val="0000FF"/>
                </a:solidFill>
                <a:effectLst/>
                <a:latin typeface="DIN-Regular"/>
                <a:ea typeface="Arial" panose="020B0604020202020204" pitchFamily="34" charset="0"/>
                <a:cs typeface="Arial" panose="020B0604020202020204" pitchFamily="34" charset="0"/>
                <a:hlinkClick r:id="rId2"/>
              </a:rPr>
              <a:t>NALMCO</a:t>
            </a:r>
            <a:r>
              <a:rPr lang="en-US" dirty="0">
                <a:effectLst/>
                <a:latin typeface="DIN-Regular"/>
                <a:ea typeface="Arial" panose="020B0604020202020204" pitchFamily="34" charset="0"/>
                <a:cs typeface="Arial" panose="020B0604020202020204" pitchFamily="34" charset="0"/>
              </a:rPr>
              <a:t>) to pilot NALCMO Certified Lighting Controls Professional (</a:t>
            </a:r>
            <a:r>
              <a:rPr lang="en-US" u="sng" dirty="0">
                <a:solidFill>
                  <a:srgbClr val="0000FF"/>
                </a:solidFill>
                <a:effectLst/>
                <a:latin typeface="DIN-Regular"/>
                <a:ea typeface="Arial" panose="020B0604020202020204" pitchFamily="34" charset="0"/>
                <a:cs typeface="Arial" panose="020B0604020202020204" pitchFamily="34" charset="0"/>
                <a:hlinkClick r:id="rId3"/>
              </a:rPr>
              <a:t>CLCP</a:t>
            </a:r>
            <a:r>
              <a:rPr lang="en-US" dirty="0">
                <a:effectLst/>
                <a:latin typeface="DIN-Regular"/>
                <a:ea typeface="Arial" panose="020B0604020202020204" pitchFamily="34" charset="0"/>
                <a:cs typeface="Arial" panose="020B0604020202020204" pitchFamily="34" charset="0"/>
              </a:rPr>
              <a:t>) Training. This pilot training cohort was successfully completed by 21 students and all students who have completed the exam have successfully passed.  This pilot program is </a:t>
            </a:r>
            <a:r>
              <a:rPr lang="en-US" dirty="0"/>
              <a:t>equivalent</a:t>
            </a:r>
            <a:r>
              <a:rPr lang="en-US" dirty="0">
                <a:effectLst/>
                <a:latin typeface="DIN-Regular"/>
                <a:ea typeface="Arial" panose="020B0604020202020204" pitchFamily="34" charset="0"/>
                <a:cs typeface="Arial" panose="020B0604020202020204" pitchFamily="34" charset="0"/>
              </a:rPr>
              <a:t> to CALCTP training as follows:</a:t>
            </a:r>
            <a:endParaRPr lang="en-US" dirty="0">
              <a:effectLst/>
              <a:latin typeface="DIN-Regular"/>
              <a:ea typeface="Times New Roman" panose="02020603050405020304" pitchFamily="18" charset="0"/>
              <a:cs typeface="Times New Roman" panose="02020603050405020304" pitchFamily="18" charset="0"/>
            </a:endParaRPr>
          </a:p>
          <a:p>
            <a:pPr marL="342900" marR="0" lvl="0" indent="-342900" hangingPunct="0">
              <a:spcBef>
                <a:spcPts val="200"/>
              </a:spcBef>
              <a:spcAft>
                <a:spcPts val="200"/>
              </a:spcAft>
              <a:buFont typeface="Symbol" panose="05050102010706020507" pitchFamily="18" charset="2"/>
              <a:buChar char=""/>
            </a:pPr>
            <a:r>
              <a:rPr lang="en-US" dirty="0">
                <a:effectLst/>
                <a:latin typeface="DIN-Regular"/>
                <a:ea typeface="Arial" panose="020B0604020202020204" pitchFamily="34" charset="0"/>
                <a:cs typeface="Arial" panose="020B0604020202020204" pitchFamily="34" charset="0"/>
              </a:rPr>
              <a:t>Leverages </a:t>
            </a:r>
            <a:r>
              <a:rPr lang="en-US" u="sng" dirty="0">
                <a:solidFill>
                  <a:srgbClr val="0000FF"/>
                </a:solidFill>
                <a:effectLst/>
                <a:latin typeface="DIN-Regular"/>
                <a:ea typeface="Arial" panose="020B0604020202020204" pitchFamily="34" charset="0"/>
                <a:cs typeface="Arial" panose="020B0604020202020204" pitchFamily="34" charset="0"/>
                <a:hlinkClick r:id="rId4"/>
              </a:rPr>
              <a:t>Lighting Controls Association on-demand curriculum</a:t>
            </a:r>
            <a:r>
              <a:rPr lang="en-US" dirty="0">
                <a:effectLst/>
                <a:latin typeface="DIN-Regular"/>
                <a:ea typeface="Arial" panose="020B0604020202020204" pitchFamily="34" charset="0"/>
                <a:cs typeface="Arial" panose="020B0604020202020204" pitchFamily="34" charset="0"/>
              </a:rPr>
              <a:t> as a prerequisite</a:t>
            </a:r>
            <a:endParaRPr lang="en-US" dirty="0">
              <a:effectLst/>
              <a:latin typeface="DIN-Regular"/>
              <a:ea typeface="Times New Roman" panose="02020603050405020304" pitchFamily="18" charset="0"/>
              <a:cs typeface="Times New Roman" panose="02020603050405020304" pitchFamily="18" charset="0"/>
            </a:endParaRPr>
          </a:p>
          <a:p>
            <a:pPr marL="342900" marR="0" lvl="0" indent="-342900" hangingPunct="0">
              <a:spcBef>
                <a:spcPts val="200"/>
              </a:spcBef>
              <a:spcAft>
                <a:spcPts val="200"/>
              </a:spcAft>
              <a:buFont typeface="Symbol" panose="05050102010706020507" pitchFamily="18" charset="2"/>
              <a:buChar char=""/>
            </a:pPr>
            <a:r>
              <a:rPr lang="en-US" dirty="0">
                <a:effectLst/>
                <a:latin typeface="DIN-Regular"/>
                <a:ea typeface="Arial" panose="020B0604020202020204" pitchFamily="34" charset="0"/>
                <a:cs typeface="Arial" panose="020B0604020202020204" pitchFamily="34" charset="0"/>
              </a:rPr>
              <a:t>Provides 20 hours in-person lecture &amp; hands-on instruction by industry experts</a:t>
            </a:r>
            <a:endParaRPr lang="en-US" dirty="0">
              <a:effectLst/>
              <a:latin typeface="DIN-Regular"/>
              <a:ea typeface="Times New Roman" panose="02020603050405020304" pitchFamily="18" charset="0"/>
              <a:cs typeface="Times New Roman" panose="02020603050405020304" pitchFamily="18" charset="0"/>
            </a:endParaRPr>
          </a:p>
          <a:p>
            <a:pPr marL="342900" marR="0" lvl="0" indent="-342900" hangingPunct="0">
              <a:spcBef>
                <a:spcPts val="200"/>
              </a:spcBef>
              <a:spcAft>
                <a:spcPts val="200"/>
              </a:spcAft>
              <a:buFont typeface="Symbol" panose="05050102010706020507" pitchFamily="18" charset="2"/>
              <a:buChar char=""/>
            </a:pPr>
            <a:r>
              <a:rPr lang="en-US" dirty="0">
                <a:effectLst/>
                <a:latin typeface="DIN-Regular"/>
                <a:ea typeface="Arial" panose="020B0604020202020204" pitchFamily="34" charset="0"/>
                <a:cs typeface="Arial" panose="020B0604020202020204" pitchFamily="34" charset="0"/>
              </a:rPr>
              <a:t>Includes a written online or in-person exam proctored by NALMCO</a:t>
            </a:r>
            <a:endParaRPr lang="en-US" dirty="0">
              <a:effectLst/>
              <a:latin typeface="DIN-Regular"/>
              <a:ea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51DAA5D6-8463-F6BE-10D8-1E08A4E60EA3}"/>
              </a:ext>
            </a:extLst>
          </p:cNvPr>
          <p:cNvSpPr/>
          <p:nvPr/>
        </p:nvSpPr>
        <p:spPr>
          <a:xfrm rot="18777738">
            <a:off x="489742" y="1664305"/>
            <a:ext cx="540343" cy="291591"/>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4C11856-166C-FB46-E1D1-FFAD4094C0EA}"/>
              </a:ext>
            </a:extLst>
          </p:cNvPr>
          <p:cNvSpPr/>
          <p:nvPr/>
        </p:nvSpPr>
        <p:spPr>
          <a:xfrm rot="18777738">
            <a:off x="642142" y="1816705"/>
            <a:ext cx="540343" cy="291591"/>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3C1D25F1-A7F8-AF0A-3501-EFA25D05BA30}"/>
              </a:ext>
            </a:extLst>
          </p:cNvPr>
          <p:cNvSpPr/>
          <p:nvPr/>
        </p:nvSpPr>
        <p:spPr>
          <a:xfrm rot="8497400">
            <a:off x="2239379" y="3637320"/>
            <a:ext cx="1195482" cy="602910"/>
          </a:xfrm>
          <a:prstGeom prst="triangle">
            <a:avLst>
              <a:gd name="adj" fmla="val 5649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roup of people sitting at a table&#10;&#10;Description automatically generated">
            <a:extLst>
              <a:ext uri="{FF2B5EF4-FFF2-40B4-BE49-F238E27FC236}">
                <a16:creationId xmlns:a16="http://schemas.microsoft.com/office/drawing/2014/main" id="{C7EDAF8C-694A-859A-F5B2-56968F084797}"/>
              </a:ext>
            </a:extLst>
          </p:cNvPr>
          <p:cNvPicPr>
            <a:picLocks noChangeAspect="1"/>
          </p:cNvPicPr>
          <p:nvPr/>
        </p:nvPicPr>
        <p:blipFill>
          <a:blip r:embed="rId5"/>
          <a:stretch>
            <a:fillRect/>
          </a:stretch>
        </p:blipFill>
        <p:spPr>
          <a:xfrm rot="10800000" flipH="1">
            <a:off x="724785" y="1842686"/>
            <a:ext cx="3211919" cy="2408939"/>
          </a:xfrm>
          <a:prstGeom prst="rect">
            <a:avLst/>
          </a:prstGeom>
        </p:spPr>
      </p:pic>
    </p:spTree>
    <p:extLst>
      <p:ext uri="{BB962C8B-B14F-4D97-AF65-F5344CB8AC3E}">
        <p14:creationId xmlns:p14="http://schemas.microsoft.com/office/powerpoint/2010/main" val="155702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NALMCO </a:t>
            </a:r>
            <a:r>
              <a:rPr lang="en-US" sz="3200" dirty="0"/>
              <a:t>Certified Lighting Controls Professional</a:t>
            </a:r>
          </a:p>
        </p:txBody>
      </p:sp>
      <p:sp>
        <p:nvSpPr>
          <p:cNvPr id="6" name="Text Placeholder 1"/>
          <p:cNvSpPr>
            <a:spLocks noGrp="1"/>
          </p:cNvSpPr>
          <p:nvPr>
            <p:ph type="body" sz="quarter" idx="13"/>
          </p:nvPr>
        </p:nvSpPr>
        <p:spPr>
          <a:xfrm>
            <a:off x="612217" y="214519"/>
            <a:ext cx="7884082" cy="321812"/>
          </a:xfrm>
        </p:spPr>
        <p:txBody>
          <a:bodyPr/>
          <a:lstStyle/>
          <a:p>
            <a:r>
              <a:rPr lang="en-US" dirty="0"/>
              <a:t>Background</a:t>
            </a:r>
            <a:endParaRPr lang="en-US" dirty="0">
              <a:solidFill>
                <a:schemeClr val="bg1">
                  <a:lumMod val="75000"/>
                </a:schemeClr>
              </a:solidFill>
            </a:endParaRPr>
          </a:p>
        </p:txBody>
      </p:sp>
      <p:sp>
        <p:nvSpPr>
          <p:cNvPr id="5" name="Text Placeholder 4"/>
          <p:cNvSpPr>
            <a:spLocks noGrp="1"/>
          </p:cNvSpPr>
          <p:nvPr>
            <p:ph type="body" sz="quarter" idx="15"/>
          </p:nvPr>
        </p:nvSpPr>
        <p:spPr>
          <a:xfrm>
            <a:off x="5359642" y="1865860"/>
            <a:ext cx="3302852" cy="3277640"/>
          </a:xfrm>
        </p:spPr>
        <p:txBody>
          <a:bodyPr anchor="t">
            <a:normAutofit/>
          </a:bodyPr>
          <a:lstStyle/>
          <a:p>
            <a:pPr marL="0" marR="0" algn="just" hangingPunct="0">
              <a:spcBef>
                <a:spcPts val="0"/>
              </a:spcBef>
              <a:spcAft>
                <a:spcPts val="0"/>
              </a:spcAft>
            </a:pPr>
            <a:r>
              <a:rPr lang="en-US" dirty="0">
                <a:solidFill>
                  <a:srgbClr val="000000"/>
                </a:solidFill>
                <a:effectLst/>
                <a:latin typeface="DIN-Regular"/>
                <a:ea typeface="Times New Roman" panose="02020603050405020304" pitchFamily="18" charset="0"/>
                <a:cs typeface="Times New Roman" panose="02020603050405020304" pitchFamily="18" charset="0"/>
              </a:rPr>
              <a:t>In conducting this pilot, PG&amp;E found this training :</a:t>
            </a:r>
            <a:endParaRPr lang="en-US" dirty="0">
              <a:solidFill>
                <a:srgbClr val="000000"/>
              </a:solidFill>
              <a:latin typeface="DIN-Regular"/>
              <a:ea typeface="Times New Roman" panose="02020603050405020304" pitchFamily="18" charset="0"/>
              <a:cs typeface="Times New Roman" panose="02020603050405020304" pitchFamily="18" charset="0"/>
            </a:endParaRPr>
          </a:p>
          <a:p>
            <a:pPr marL="285750" marR="0" indent="-285750" algn="just" hangingPunct="0">
              <a:spcBef>
                <a:spcPts val="0"/>
              </a:spcBef>
              <a:spcAft>
                <a:spcPts val="0"/>
              </a:spcAft>
              <a:buFont typeface="Arial" panose="020B0604020202020204" pitchFamily="34" charset="0"/>
              <a:buChar char="•"/>
            </a:pPr>
            <a:r>
              <a:rPr lang="en-US" dirty="0">
                <a:solidFill>
                  <a:srgbClr val="000000"/>
                </a:solidFill>
                <a:effectLst/>
                <a:latin typeface="DIN-Regular"/>
                <a:ea typeface="Times New Roman" panose="02020603050405020304" pitchFamily="18" charset="0"/>
                <a:cs typeface="Times New Roman" panose="02020603050405020304" pitchFamily="18" charset="0"/>
              </a:rPr>
              <a:t>was effective for an IOU to administer</a:t>
            </a:r>
          </a:p>
          <a:p>
            <a:pPr marL="285750" marR="0" indent="-285750" algn="just" hangingPunct="0">
              <a:spcBef>
                <a:spcPts val="0"/>
              </a:spcBef>
              <a:spcAft>
                <a:spcPts val="0"/>
              </a:spcAft>
              <a:buFont typeface="Arial" panose="020B0604020202020204" pitchFamily="34" charset="0"/>
              <a:buChar char="•"/>
            </a:pPr>
            <a:r>
              <a:rPr lang="en-US" dirty="0">
                <a:solidFill>
                  <a:srgbClr val="000000"/>
                </a:solidFill>
                <a:latin typeface="DIN-Regular"/>
                <a:ea typeface="Times New Roman" panose="02020603050405020304" pitchFamily="18" charset="0"/>
                <a:cs typeface="Times New Roman" panose="02020603050405020304" pitchFamily="18" charset="0"/>
              </a:rPr>
              <a:t>allows </a:t>
            </a:r>
            <a:r>
              <a:rPr lang="en-US" dirty="0">
                <a:solidFill>
                  <a:srgbClr val="000000"/>
                </a:solidFill>
                <a:effectLst/>
                <a:latin typeface="DIN-Regular"/>
                <a:ea typeface="Times New Roman" panose="02020603050405020304" pitchFamily="18" charset="0"/>
                <a:cs typeface="Times New Roman" panose="02020603050405020304" pitchFamily="18" charset="0"/>
              </a:rPr>
              <a:t>fo</a:t>
            </a:r>
            <a:r>
              <a:rPr lang="en-US" dirty="0">
                <a:solidFill>
                  <a:srgbClr val="000000"/>
                </a:solidFill>
                <a:latin typeface="DIN-Regular"/>
                <a:ea typeface="Times New Roman" panose="02020603050405020304" pitchFamily="18" charset="0"/>
                <a:cs typeface="Times New Roman" panose="02020603050405020304" pitchFamily="18" charset="0"/>
              </a:rPr>
              <a:t>r comparable or </a:t>
            </a:r>
            <a:r>
              <a:rPr lang="en-US" dirty="0">
                <a:solidFill>
                  <a:srgbClr val="000000"/>
                </a:solidFill>
                <a:effectLst/>
                <a:latin typeface="DIN-Regular"/>
                <a:ea typeface="Times New Roman" panose="02020603050405020304" pitchFamily="18" charset="0"/>
                <a:cs typeface="Times New Roman" panose="02020603050405020304" pitchFamily="18" charset="0"/>
              </a:rPr>
              <a:t>lower cost than CALCTP training hosted by the IOUs.  </a:t>
            </a:r>
          </a:p>
          <a:p>
            <a:pPr marL="0" marR="0" algn="just" hangingPunct="0">
              <a:spcBef>
                <a:spcPts val="0"/>
              </a:spcBef>
              <a:spcAft>
                <a:spcPts val="0"/>
              </a:spcAft>
            </a:pPr>
            <a:endParaRPr lang="en-US" dirty="0">
              <a:solidFill>
                <a:srgbClr val="000000"/>
              </a:solidFill>
              <a:latin typeface="DIN-Regular"/>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dirty="0">
                <a:solidFill>
                  <a:srgbClr val="000000"/>
                </a:solidFill>
                <a:effectLst/>
                <a:latin typeface="DIN-Regular"/>
                <a:ea typeface="Times New Roman" panose="02020603050405020304" pitchFamily="18" charset="0"/>
                <a:cs typeface="Times New Roman" panose="02020603050405020304" pitchFamily="18" charset="0"/>
              </a:rPr>
              <a:t>In addition, privacy restrictions on sharing information about CALCTP students and certified individuals do not represent a barrier for NALMCO certification for LC Workforce Standards as all the pilot program’s trainees registered directly with PG&amp;E and, NALMCO provides exam pass/fail results directly to PG&amp;E.</a:t>
            </a:r>
            <a:endParaRPr lang="en-US" dirty="0">
              <a:effectLst/>
              <a:latin typeface="DIN-Regular"/>
              <a:ea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51DAA5D6-8463-F6BE-10D8-1E08A4E60EA3}"/>
              </a:ext>
            </a:extLst>
          </p:cNvPr>
          <p:cNvSpPr/>
          <p:nvPr/>
        </p:nvSpPr>
        <p:spPr>
          <a:xfrm rot="18777738">
            <a:off x="489742" y="1664305"/>
            <a:ext cx="540343" cy="291591"/>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4C11856-166C-FB46-E1D1-FFAD4094C0EA}"/>
              </a:ext>
            </a:extLst>
          </p:cNvPr>
          <p:cNvSpPr/>
          <p:nvPr/>
        </p:nvSpPr>
        <p:spPr>
          <a:xfrm rot="18777738">
            <a:off x="642142" y="1816705"/>
            <a:ext cx="540343" cy="291591"/>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3C1D25F1-A7F8-AF0A-3501-EFA25D05BA30}"/>
              </a:ext>
            </a:extLst>
          </p:cNvPr>
          <p:cNvSpPr/>
          <p:nvPr/>
        </p:nvSpPr>
        <p:spPr>
          <a:xfrm rot="8497400">
            <a:off x="2239379" y="3637320"/>
            <a:ext cx="1195482" cy="602910"/>
          </a:xfrm>
          <a:prstGeom prst="triangle">
            <a:avLst>
              <a:gd name="adj" fmla="val 5649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C0138A0-DB49-FD04-92BF-D937212EE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54" y="1810100"/>
            <a:ext cx="4407337" cy="254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26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NALMCO </a:t>
            </a:r>
            <a:r>
              <a:rPr lang="en-US" sz="3200" dirty="0"/>
              <a:t>Certified Lighting Controls Professional</a:t>
            </a:r>
          </a:p>
        </p:txBody>
      </p:sp>
      <p:sp>
        <p:nvSpPr>
          <p:cNvPr id="6" name="Text Placeholder 1"/>
          <p:cNvSpPr>
            <a:spLocks noGrp="1"/>
          </p:cNvSpPr>
          <p:nvPr>
            <p:ph type="body" sz="quarter" idx="13"/>
          </p:nvPr>
        </p:nvSpPr>
        <p:spPr>
          <a:xfrm>
            <a:off x="612217" y="214519"/>
            <a:ext cx="7884082" cy="321812"/>
          </a:xfrm>
        </p:spPr>
        <p:txBody>
          <a:bodyPr/>
          <a:lstStyle/>
          <a:p>
            <a:r>
              <a:rPr lang="en-US" dirty="0"/>
              <a:t>Discussion</a:t>
            </a:r>
            <a:endParaRPr lang="en-US" dirty="0">
              <a:solidFill>
                <a:schemeClr val="bg1">
                  <a:lumMod val="75000"/>
                </a:schemeClr>
              </a:solidFill>
            </a:endParaRPr>
          </a:p>
        </p:txBody>
      </p:sp>
      <p:sp>
        <p:nvSpPr>
          <p:cNvPr id="5" name="Text Placeholder 4"/>
          <p:cNvSpPr>
            <a:spLocks noGrp="1"/>
          </p:cNvSpPr>
          <p:nvPr>
            <p:ph type="body" sz="quarter" idx="15"/>
          </p:nvPr>
        </p:nvSpPr>
        <p:spPr>
          <a:xfrm>
            <a:off x="3231409" y="2182061"/>
            <a:ext cx="5043911" cy="3277640"/>
          </a:xfrm>
        </p:spPr>
        <p:txBody>
          <a:bodyPr anchor="t">
            <a:normAutofit/>
          </a:bodyPr>
          <a:lstStyle/>
          <a:p>
            <a:pPr marL="0" marR="0" algn="just" hangingPunct="0">
              <a:spcBef>
                <a:spcPts val="0"/>
              </a:spcBef>
              <a:spcAft>
                <a:spcPts val="0"/>
              </a:spcAft>
            </a:pPr>
            <a:r>
              <a:rPr lang="en-US" dirty="0">
                <a:solidFill>
                  <a:srgbClr val="000000"/>
                </a:solidFill>
                <a:effectLst/>
                <a:latin typeface="DIN-Regular"/>
                <a:ea typeface="Times New Roman" panose="02020603050405020304" pitchFamily="18" charset="0"/>
                <a:cs typeface="Times New Roman" panose="02020603050405020304" pitchFamily="18" charset="0"/>
              </a:rPr>
              <a:t>PG&amp;E proposes to submit a Tier 2 advice letter seeking approval of a revision to the Workforce Standards such that all projects that include the installation of lighting control systems in non-residential buildings that reserve a project incentive of $2,000 or more must utilize installation technicians who have earned a California Advanced Lighting Controls Training Program (CALCTP) </a:t>
            </a:r>
            <a:r>
              <a:rPr lang="en-US" i="1" u="sng" dirty="0">
                <a:solidFill>
                  <a:srgbClr val="000000"/>
                </a:solidFill>
                <a:effectLst/>
                <a:latin typeface="DIN-Regular"/>
                <a:ea typeface="Times New Roman" panose="02020603050405020304" pitchFamily="18" charset="0"/>
                <a:cs typeface="Times New Roman" panose="02020603050405020304" pitchFamily="18" charset="0"/>
              </a:rPr>
              <a:t>or an </a:t>
            </a:r>
            <a:r>
              <a:rPr lang="en-US" i="1" u="sng" dirty="0">
                <a:effectLst/>
                <a:latin typeface="DIN-Regular"/>
                <a:ea typeface="Arial" panose="020B0604020202020204" pitchFamily="34" charset="0"/>
                <a:cs typeface="Arial" panose="020B0604020202020204" pitchFamily="34" charset="0"/>
              </a:rPr>
              <a:t>International Association of Lighting Management Companies (</a:t>
            </a:r>
            <a:r>
              <a:rPr lang="en-US" i="1" u="sng" dirty="0">
                <a:solidFill>
                  <a:srgbClr val="0000FF"/>
                </a:solidFill>
                <a:effectLst/>
                <a:latin typeface="DIN-Regular"/>
                <a:ea typeface="Arial" panose="020B0604020202020204" pitchFamily="34" charset="0"/>
                <a:cs typeface="Arial" panose="020B0604020202020204" pitchFamily="34" charset="0"/>
                <a:hlinkClick r:id="rId2"/>
              </a:rPr>
              <a:t>NALMCO</a:t>
            </a:r>
            <a:r>
              <a:rPr lang="en-US" i="1" u="sng" dirty="0">
                <a:effectLst/>
                <a:latin typeface="DIN-Regular"/>
                <a:ea typeface="Arial" panose="020B0604020202020204" pitchFamily="34" charset="0"/>
                <a:cs typeface="Arial" panose="020B0604020202020204" pitchFamily="34" charset="0"/>
              </a:rPr>
              <a:t>) Certified Lighting Controls Professional (</a:t>
            </a:r>
            <a:r>
              <a:rPr lang="en-US" i="1" u="sng" dirty="0">
                <a:solidFill>
                  <a:srgbClr val="0000FF"/>
                </a:solidFill>
                <a:effectLst/>
                <a:latin typeface="DIN-Regular"/>
                <a:ea typeface="Arial" panose="020B0604020202020204" pitchFamily="34" charset="0"/>
                <a:cs typeface="Arial" panose="020B0604020202020204" pitchFamily="34" charset="0"/>
                <a:hlinkClick r:id="rId3"/>
              </a:rPr>
              <a:t>CLCP</a:t>
            </a:r>
            <a:r>
              <a:rPr lang="en-US" i="1" u="sng" dirty="0">
                <a:effectLst/>
                <a:latin typeface="DIN-Regular"/>
                <a:ea typeface="Arial" panose="020B0604020202020204" pitchFamily="34" charset="0"/>
                <a:cs typeface="Arial" panose="020B0604020202020204" pitchFamily="34" charset="0"/>
              </a:rPr>
              <a:t>)</a:t>
            </a:r>
            <a:r>
              <a:rPr lang="en-US" dirty="0">
                <a:effectLst/>
                <a:latin typeface="DIN-Regular"/>
                <a:ea typeface="Arial" panose="020B0604020202020204" pitchFamily="34" charset="0"/>
                <a:cs typeface="Arial" panose="020B0604020202020204" pitchFamily="34" charset="0"/>
              </a:rPr>
              <a:t> certification.</a:t>
            </a:r>
            <a:endParaRPr lang="en-US" dirty="0">
              <a:effectLst/>
              <a:latin typeface="DIN-Regular"/>
              <a:ea typeface="Times New Roman" panose="02020603050405020304" pitchFamily="18" charset="0"/>
              <a:cs typeface="Times New Roman" panose="02020603050405020304" pitchFamily="18" charset="0"/>
            </a:endParaRPr>
          </a:p>
          <a:p>
            <a:pPr marL="342900" marR="0" lvl="0" indent="-342900" algn="just" hangingPunct="0">
              <a:spcBef>
                <a:spcPts val="200"/>
              </a:spcBef>
              <a:spcAft>
                <a:spcPts val="200"/>
              </a:spcAft>
              <a:buFont typeface="Symbol" panose="05050102010706020507" pitchFamily="18" charset="2"/>
              <a:buChar char=""/>
            </a:pPr>
            <a:endParaRPr lang="en-US" dirty="0">
              <a:effectLst/>
              <a:latin typeface="DIN-Regular"/>
              <a:ea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51DAA5D6-8463-F6BE-10D8-1E08A4E60EA3}"/>
              </a:ext>
            </a:extLst>
          </p:cNvPr>
          <p:cNvSpPr/>
          <p:nvPr/>
        </p:nvSpPr>
        <p:spPr>
          <a:xfrm rot="18777738">
            <a:off x="489742" y="1664305"/>
            <a:ext cx="540343" cy="291591"/>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4C11856-166C-FB46-E1D1-FFAD4094C0EA}"/>
              </a:ext>
            </a:extLst>
          </p:cNvPr>
          <p:cNvSpPr/>
          <p:nvPr/>
        </p:nvSpPr>
        <p:spPr>
          <a:xfrm rot="18777738">
            <a:off x="642142" y="1816705"/>
            <a:ext cx="540343" cy="291591"/>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3C1D25F1-A7F8-AF0A-3501-EFA25D05BA30}"/>
              </a:ext>
            </a:extLst>
          </p:cNvPr>
          <p:cNvSpPr/>
          <p:nvPr/>
        </p:nvSpPr>
        <p:spPr>
          <a:xfrm rot="8497400">
            <a:off x="2239379" y="3637320"/>
            <a:ext cx="1195482" cy="602910"/>
          </a:xfrm>
          <a:prstGeom prst="triangle">
            <a:avLst>
              <a:gd name="adj" fmla="val 5649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3C2E95A-FC7E-C7A8-D0E8-EF3FA1F6F66C}"/>
              </a:ext>
            </a:extLst>
          </p:cNvPr>
          <p:cNvPicPr>
            <a:picLocks noChangeAspect="1"/>
          </p:cNvPicPr>
          <p:nvPr/>
        </p:nvPicPr>
        <p:blipFill>
          <a:blip r:embed="rId4"/>
          <a:srcRect t="6160"/>
          <a:stretch/>
        </p:blipFill>
        <p:spPr>
          <a:xfrm>
            <a:off x="362368" y="1665427"/>
            <a:ext cx="2481367" cy="2351802"/>
          </a:xfrm>
          <a:prstGeom prst="rect">
            <a:avLst/>
          </a:prstGeom>
        </p:spPr>
      </p:pic>
    </p:spTree>
    <p:extLst>
      <p:ext uri="{BB962C8B-B14F-4D97-AF65-F5344CB8AC3E}">
        <p14:creationId xmlns:p14="http://schemas.microsoft.com/office/powerpoint/2010/main" val="206492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9CF4040-9F27-483F-D828-DF2FABF7DFBB}"/>
              </a:ext>
            </a:extLst>
          </p:cNvPr>
          <p:cNvPicPr>
            <a:picLocks noChangeAspect="1"/>
          </p:cNvPicPr>
          <p:nvPr/>
        </p:nvPicPr>
        <p:blipFill>
          <a:blip r:embed="rId2"/>
          <a:srcRect t="6160"/>
          <a:stretch/>
        </p:blipFill>
        <p:spPr>
          <a:xfrm>
            <a:off x="362368" y="1665427"/>
            <a:ext cx="2481367" cy="2351802"/>
          </a:xfrm>
          <a:prstGeom prst="rect">
            <a:avLst/>
          </a:prstGeom>
        </p:spPr>
      </p:pic>
      <p:sp>
        <p:nvSpPr>
          <p:cNvPr id="4" name="Title 3"/>
          <p:cNvSpPr>
            <a:spLocks noGrp="1"/>
          </p:cNvSpPr>
          <p:nvPr>
            <p:ph type="title"/>
          </p:nvPr>
        </p:nvSpPr>
        <p:spPr/>
        <p:txBody>
          <a:bodyPr>
            <a:normAutofit/>
          </a:bodyPr>
          <a:lstStyle/>
          <a:p>
            <a:r>
              <a:rPr lang="en-US" sz="3600" dirty="0"/>
              <a:t>NALMCO </a:t>
            </a:r>
            <a:r>
              <a:rPr lang="en-US" sz="3200" dirty="0"/>
              <a:t>Certified Lighting Controls Professional</a:t>
            </a:r>
          </a:p>
        </p:txBody>
      </p:sp>
      <p:sp>
        <p:nvSpPr>
          <p:cNvPr id="6" name="Text Placeholder 1"/>
          <p:cNvSpPr>
            <a:spLocks noGrp="1"/>
          </p:cNvSpPr>
          <p:nvPr>
            <p:ph type="body" sz="quarter" idx="13"/>
          </p:nvPr>
        </p:nvSpPr>
        <p:spPr>
          <a:xfrm>
            <a:off x="612217" y="214519"/>
            <a:ext cx="7884082" cy="321812"/>
          </a:xfrm>
        </p:spPr>
        <p:txBody>
          <a:bodyPr/>
          <a:lstStyle/>
          <a:p>
            <a:r>
              <a:rPr lang="en-US" dirty="0"/>
              <a:t>Discussion</a:t>
            </a:r>
            <a:endParaRPr lang="en-US" dirty="0">
              <a:solidFill>
                <a:schemeClr val="bg1">
                  <a:lumMod val="75000"/>
                </a:schemeClr>
              </a:solidFill>
            </a:endParaRPr>
          </a:p>
        </p:txBody>
      </p:sp>
      <p:sp>
        <p:nvSpPr>
          <p:cNvPr id="5" name="Text Placeholder 4"/>
          <p:cNvSpPr>
            <a:spLocks noGrp="1"/>
          </p:cNvSpPr>
          <p:nvPr>
            <p:ph type="body" sz="quarter" idx="15"/>
          </p:nvPr>
        </p:nvSpPr>
        <p:spPr>
          <a:xfrm>
            <a:off x="3231409" y="2182061"/>
            <a:ext cx="5082011" cy="3277640"/>
          </a:xfrm>
        </p:spPr>
        <p:txBody>
          <a:bodyPr anchor="t">
            <a:normAutofit/>
          </a:bodyPr>
          <a:lstStyle/>
          <a:p>
            <a:pPr marL="0" marR="0" algn="just" hangingPunct="0">
              <a:spcBef>
                <a:spcPts val="0"/>
              </a:spcBef>
              <a:spcAft>
                <a:spcPts val="0"/>
              </a:spcAft>
            </a:pPr>
            <a:r>
              <a:rPr lang="en-US" dirty="0">
                <a:solidFill>
                  <a:srgbClr val="000000"/>
                </a:solidFill>
                <a:effectLst/>
                <a:latin typeface="DIN-Regular"/>
                <a:ea typeface="Times New Roman" panose="02020603050405020304" pitchFamily="18" charset="0"/>
                <a:cs typeface="Times New Roman" panose="02020603050405020304" pitchFamily="18" charset="0"/>
              </a:rPr>
              <a:t>PG&amp;E is seeking your feedback regarding the proposed request to revise  the Workforce Standards such that all projects that include the installation of lighting control systems in non-residential buildings that reserve a project incentive of $2,000 or more must utilize installation technicians who have earned a California Advanced Lighting Controls Training Program (CALCTP) </a:t>
            </a:r>
            <a:r>
              <a:rPr lang="en-US" i="1" u="sng" dirty="0">
                <a:solidFill>
                  <a:srgbClr val="000000"/>
                </a:solidFill>
                <a:effectLst/>
                <a:latin typeface="DIN-Regular"/>
                <a:ea typeface="Times New Roman" panose="02020603050405020304" pitchFamily="18" charset="0"/>
                <a:cs typeface="Times New Roman" panose="02020603050405020304" pitchFamily="18" charset="0"/>
              </a:rPr>
              <a:t>or an </a:t>
            </a:r>
            <a:r>
              <a:rPr lang="en-US" i="1" u="sng" dirty="0">
                <a:effectLst/>
                <a:latin typeface="DIN-Regular"/>
                <a:ea typeface="Arial" panose="020B0604020202020204" pitchFamily="34" charset="0"/>
                <a:cs typeface="Arial" panose="020B0604020202020204" pitchFamily="34" charset="0"/>
              </a:rPr>
              <a:t>International Association of Lighting Management Companies (</a:t>
            </a:r>
            <a:r>
              <a:rPr lang="en-US" i="1" u="sng" dirty="0">
                <a:solidFill>
                  <a:srgbClr val="0000FF"/>
                </a:solidFill>
                <a:effectLst/>
                <a:latin typeface="DIN-Regular"/>
                <a:ea typeface="Arial" panose="020B0604020202020204" pitchFamily="34" charset="0"/>
                <a:cs typeface="Arial" panose="020B0604020202020204" pitchFamily="34" charset="0"/>
                <a:hlinkClick r:id="rId3"/>
              </a:rPr>
              <a:t>NALMCO</a:t>
            </a:r>
            <a:r>
              <a:rPr lang="en-US" i="1" u="sng" dirty="0">
                <a:effectLst/>
                <a:latin typeface="DIN-Regular"/>
                <a:ea typeface="Arial" panose="020B0604020202020204" pitchFamily="34" charset="0"/>
                <a:cs typeface="Arial" panose="020B0604020202020204" pitchFamily="34" charset="0"/>
              </a:rPr>
              <a:t>) Certified Lighting Controls Professional (</a:t>
            </a:r>
            <a:r>
              <a:rPr lang="en-US" i="1" u="sng" dirty="0">
                <a:solidFill>
                  <a:srgbClr val="0000FF"/>
                </a:solidFill>
                <a:effectLst/>
                <a:latin typeface="DIN-Regular"/>
                <a:ea typeface="Arial" panose="020B0604020202020204" pitchFamily="34" charset="0"/>
                <a:cs typeface="Arial" panose="020B0604020202020204" pitchFamily="34" charset="0"/>
                <a:hlinkClick r:id="rId4"/>
              </a:rPr>
              <a:t>CLCP</a:t>
            </a:r>
            <a:r>
              <a:rPr lang="en-US" i="1" u="sng" dirty="0">
                <a:effectLst/>
                <a:latin typeface="DIN-Regular"/>
                <a:ea typeface="Arial" panose="020B0604020202020204" pitchFamily="34" charset="0"/>
                <a:cs typeface="Arial" panose="020B0604020202020204" pitchFamily="34" charset="0"/>
              </a:rPr>
              <a:t>)</a:t>
            </a:r>
            <a:r>
              <a:rPr lang="en-US" dirty="0">
                <a:effectLst/>
                <a:latin typeface="DIN-Regular"/>
                <a:ea typeface="Arial" panose="020B0604020202020204" pitchFamily="34" charset="0"/>
                <a:cs typeface="Arial" panose="020B0604020202020204" pitchFamily="34" charset="0"/>
              </a:rPr>
              <a:t> certification.</a:t>
            </a:r>
          </a:p>
          <a:p>
            <a:pPr algn="just" hangingPunct="0">
              <a:spcBef>
                <a:spcPts val="0"/>
              </a:spcBef>
            </a:pPr>
            <a:endParaRPr lang="en-US" sz="1400" dirty="0">
              <a:latin typeface="DIN-Regular"/>
              <a:ea typeface="Times New Roman" panose="02020603050405020304" pitchFamily="18" charset="0"/>
              <a:cs typeface="Arial" panose="020B0604020202020204" pitchFamily="34" charset="0"/>
            </a:endParaRPr>
          </a:p>
          <a:p>
            <a:pPr algn="just" hangingPunct="0">
              <a:spcBef>
                <a:spcPts val="0"/>
              </a:spcBef>
            </a:pPr>
            <a:endParaRPr lang="en-US" sz="1400" dirty="0">
              <a:latin typeface="DIN-Regular"/>
              <a:ea typeface="Times New Roman" panose="02020603050405020304" pitchFamily="18" charset="0"/>
              <a:cs typeface="Times New Roman" panose="02020603050405020304" pitchFamily="18" charset="0"/>
            </a:endParaRPr>
          </a:p>
          <a:p>
            <a:pPr algn="just" hangingPunct="0">
              <a:spcBef>
                <a:spcPts val="0"/>
              </a:spcBef>
            </a:pPr>
            <a:endParaRPr lang="en-US" sz="4000" dirty="0">
              <a:solidFill>
                <a:srgbClr val="002060"/>
              </a:solidFill>
              <a:latin typeface="DIN-Regular"/>
              <a:ea typeface="Times New Roman" panose="02020603050405020304" pitchFamily="18" charset="0"/>
              <a:cs typeface="Arial" panose="020B0604020202020204" pitchFamily="34" charset="0"/>
            </a:endParaRPr>
          </a:p>
        </p:txBody>
      </p:sp>
      <p:sp>
        <p:nvSpPr>
          <p:cNvPr id="7" name="Isosceles Triangle 6">
            <a:extLst>
              <a:ext uri="{FF2B5EF4-FFF2-40B4-BE49-F238E27FC236}">
                <a16:creationId xmlns:a16="http://schemas.microsoft.com/office/drawing/2014/main" id="{51DAA5D6-8463-F6BE-10D8-1E08A4E60EA3}"/>
              </a:ext>
            </a:extLst>
          </p:cNvPr>
          <p:cNvSpPr/>
          <p:nvPr/>
        </p:nvSpPr>
        <p:spPr>
          <a:xfrm rot="18777738">
            <a:off x="489742" y="1664305"/>
            <a:ext cx="540343" cy="291591"/>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4C11856-166C-FB46-E1D1-FFAD4094C0EA}"/>
              </a:ext>
            </a:extLst>
          </p:cNvPr>
          <p:cNvSpPr/>
          <p:nvPr/>
        </p:nvSpPr>
        <p:spPr>
          <a:xfrm rot="18777738">
            <a:off x="512611" y="1778616"/>
            <a:ext cx="540343" cy="291591"/>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3C1D25F1-A7F8-AF0A-3501-EFA25D05BA30}"/>
              </a:ext>
            </a:extLst>
          </p:cNvPr>
          <p:cNvSpPr/>
          <p:nvPr/>
        </p:nvSpPr>
        <p:spPr>
          <a:xfrm rot="8497400">
            <a:off x="2239379" y="3637320"/>
            <a:ext cx="1195482" cy="602910"/>
          </a:xfrm>
          <a:prstGeom prst="triangle">
            <a:avLst>
              <a:gd name="adj" fmla="val 5649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F8187BF-AFEE-F266-A2D3-D982EC24EE98}"/>
              </a:ext>
            </a:extLst>
          </p:cNvPr>
          <p:cNvSpPr/>
          <p:nvPr/>
        </p:nvSpPr>
        <p:spPr>
          <a:xfrm>
            <a:off x="729419" y="1859963"/>
            <a:ext cx="1899726" cy="195076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Help with solid fill">
            <a:extLst>
              <a:ext uri="{FF2B5EF4-FFF2-40B4-BE49-F238E27FC236}">
                <a16:creationId xmlns:a16="http://schemas.microsoft.com/office/drawing/2014/main" id="{90C4B89D-21E3-FC1E-4EF6-763954883C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9093" y="1625155"/>
            <a:ext cx="2420378" cy="2420378"/>
          </a:xfrm>
          <a:prstGeom prst="rect">
            <a:avLst/>
          </a:prstGeom>
        </p:spPr>
      </p:pic>
    </p:spTree>
    <p:extLst>
      <p:ext uri="{BB962C8B-B14F-4D97-AF65-F5344CB8AC3E}">
        <p14:creationId xmlns:p14="http://schemas.microsoft.com/office/powerpoint/2010/main" val="117784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dirty="0"/>
              <a:t>THANK YOU</a:t>
            </a:r>
          </a:p>
        </p:txBody>
      </p:sp>
    </p:spTree>
    <p:extLst>
      <p:ext uri="{BB962C8B-B14F-4D97-AF65-F5344CB8AC3E}">
        <p14:creationId xmlns:p14="http://schemas.microsoft.com/office/powerpoint/2010/main" val="12929971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46d2a3f-4d51-44da-b226-f025675a294d}" enabled="1" method="Privileged" siteId="{44ae661a-ece6-41aa-bc96-7c2c85a08941}" removed="0"/>
</clbl:labelList>
</file>

<file path=docProps/app.xml><?xml version="1.0" encoding="utf-8"?>
<Properties xmlns="http://schemas.openxmlformats.org/officeDocument/2006/extended-properties" xmlns:vt="http://schemas.openxmlformats.org/officeDocument/2006/docPropsVTypes">
  <Template>WE&amp;T PowerPoint Template</Template>
  <TotalTime>6513</TotalTime>
  <Words>867</Words>
  <Application>Microsoft Macintosh PowerPoint</Application>
  <PresentationFormat>On-screen Show (16:9)</PresentationFormat>
  <Paragraphs>50</Paragraphs>
  <Slides>9</Slides>
  <Notes>2</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Calibri Light</vt:lpstr>
      <vt:lpstr>Courier New</vt:lpstr>
      <vt:lpstr>din</vt:lpstr>
      <vt:lpstr>DIN-Light</vt:lpstr>
      <vt:lpstr>DIN-Medium</vt:lpstr>
      <vt:lpstr>DIN-Regular</vt:lpstr>
      <vt:lpstr>Symbol</vt:lpstr>
      <vt:lpstr>Office Theme</vt:lpstr>
      <vt:lpstr>WELCOME</vt:lpstr>
      <vt:lpstr>PowerPoint Presentation</vt:lpstr>
      <vt:lpstr>Workforce Standards </vt:lpstr>
      <vt:lpstr>CPUC Workforce Standards Evaluation Report</vt:lpstr>
      <vt:lpstr>NALMCO Certified Lighting Controls Professional</vt:lpstr>
      <vt:lpstr>NALMCO Certified Lighting Controls Professional</vt:lpstr>
      <vt:lpstr>NALMCO Certified Lighting Controls Professional</vt:lpstr>
      <vt:lpstr>NALMCO Certified Lighting Controls Professional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Wisniewski, Jaime</dc:creator>
  <cp:lastModifiedBy>katherine.abrams@outlook.com</cp:lastModifiedBy>
  <cp:revision>41</cp:revision>
  <dcterms:created xsi:type="dcterms:W3CDTF">2019-03-12T17:32:31Z</dcterms:created>
  <dcterms:modified xsi:type="dcterms:W3CDTF">2024-11-05T22:51:03Z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46d2a3f-4d51-44da-b226-f025675a294d_Enabled">
    <vt:lpwstr>true</vt:lpwstr>
  </property>
  <property fmtid="{D5CDD505-2E9C-101B-9397-08002B2CF9AE}" pid="3" name="MSIP_Label_746d2a3f-4d51-44da-b226-f025675a294d_SetDate">
    <vt:lpwstr>2023-05-31T17:59:22Z</vt:lpwstr>
  </property>
  <property fmtid="{D5CDD505-2E9C-101B-9397-08002B2CF9AE}" pid="4" name="MSIP_Label_746d2a3f-4d51-44da-b226-f025675a294d_Method">
    <vt:lpwstr>Privileged</vt:lpwstr>
  </property>
  <property fmtid="{D5CDD505-2E9C-101B-9397-08002B2CF9AE}" pid="5" name="MSIP_Label_746d2a3f-4d51-44da-b226-f025675a294d_Name">
    <vt:lpwstr>Public (No Markings)</vt:lpwstr>
  </property>
  <property fmtid="{D5CDD505-2E9C-101B-9397-08002B2CF9AE}" pid="6" name="MSIP_Label_746d2a3f-4d51-44da-b226-f025675a294d_SiteId">
    <vt:lpwstr>44ae661a-ece6-41aa-bc96-7c2c85a08941</vt:lpwstr>
  </property>
  <property fmtid="{D5CDD505-2E9C-101B-9397-08002B2CF9AE}" pid="7" name="MSIP_Label_746d2a3f-4d51-44da-b226-f025675a294d_ActionId">
    <vt:lpwstr>e3088baf-3443-4906-aba5-a982c18af9dd</vt:lpwstr>
  </property>
  <property fmtid="{D5CDD505-2E9C-101B-9397-08002B2CF9AE}" pid="8" name="MSIP_Label_746d2a3f-4d51-44da-b226-f025675a294d_ContentBits">
    <vt:lpwstr>0</vt:lpwstr>
  </property>
</Properties>
</file>